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24791-6652-4946-84A4-40F28FAC59E8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1A57B-98A4-4F1A-B12F-0948A8689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5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78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7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2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9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1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0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1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0398B-3FFC-4445-AFB6-9171CA631FF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6BE2B-5488-4422-9C9D-3A396ADB5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131006-81DB-0769-CF0D-24DC919B2EC4}"/>
              </a:ext>
            </a:extLst>
          </p:cNvPr>
          <p:cNvSpPr txBox="1"/>
          <p:nvPr/>
        </p:nvSpPr>
        <p:spPr>
          <a:xfrm>
            <a:off x="3337337" y="362860"/>
            <a:ext cx="4910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Introduction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23744-72FF-02BE-87EC-99C3B874003A}"/>
              </a:ext>
            </a:extLst>
          </p:cNvPr>
          <p:cNvSpPr txBox="1"/>
          <p:nvPr/>
        </p:nvSpPr>
        <p:spPr>
          <a:xfrm>
            <a:off x="1795347" y="1655522"/>
            <a:ext cx="824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Welcome to my week 5 </a:t>
            </a:r>
            <a:r>
              <a:rPr lang="en-GB" sz="3600" dirty="0" err="1"/>
              <a:t>ims</a:t>
            </a:r>
            <a:r>
              <a:rPr lang="en-GB" sz="3600" dirty="0"/>
              <a:t> project, </a:t>
            </a:r>
          </a:p>
        </p:txBody>
      </p:sp>
    </p:spTree>
    <p:extLst>
      <p:ext uri="{BB962C8B-B14F-4D97-AF65-F5344CB8AC3E}">
        <p14:creationId xmlns:p14="http://schemas.microsoft.com/office/powerpoint/2010/main" val="42630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19FE-7468-4BA9-59E4-5C511314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60" y="4822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System.out.println</a:t>
            </a:r>
            <a:r>
              <a:rPr lang="en-GB" dirty="0"/>
              <a:t>(“thank you for listening: ”)</a:t>
            </a:r>
            <a:br>
              <a:rPr lang="en-GB" dirty="0"/>
            </a:br>
            <a:r>
              <a:rPr lang="en-GB" dirty="0"/>
              <a:t>							    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89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0103-2574-0EE6-CB16-557F1662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76" y="591988"/>
            <a:ext cx="8534400" cy="150706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2506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B7596F-DE6F-1604-58D4-877524DA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r"/>
            <a:r>
              <a:rPr lang="en-GB" sz="4800"/>
              <a:t>Introduction</a:t>
            </a:r>
          </a:p>
          <a:p>
            <a:pPr algn="r"/>
            <a:endParaRPr lang="en-GB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584E-E500-C65F-B6AE-6B630EA1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347" y="1299117"/>
            <a:ext cx="5675971" cy="62391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800" b="1" dirty="0">
                <a:solidFill>
                  <a:schemeClr val="tx1"/>
                </a:solidFill>
              </a:rPr>
              <a:t>Who am I?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My name is shahan</a:t>
            </a:r>
          </a:p>
          <a:p>
            <a:pPr>
              <a:lnSpc>
                <a:spcPct val="90000"/>
              </a:lnSpc>
            </a:pPr>
            <a:r>
              <a:rPr lang="en-GB" sz="1800" b="1" dirty="0">
                <a:solidFill>
                  <a:schemeClr val="tx1"/>
                </a:solidFill>
              </a:rPr>
              <a:t>Breakdown of the specification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Started </a:t>
            </a:r>
            <a:r>
              <a:rPr lang="en-GB" sz="1800" dirty="0" err="1">
                <a:solidFill>
                  <a:schemeClr val="tx1"/>
                </a:solidFill>
              </a:rPr>
              <a:t>jira</a:t>
            </a:r>
            <a:r>
              <a:rPr lang="en-GB" sz="1800" dirty="0">
                <a:solidFill>
                  <a:schemeClr val="tx1"/>
                </a:solidFill>
              </a:rPr>
              <a:t> and added epics and user stories, to plan the project out and what's needed in terms of functionality.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Started with git for version control linked everything so the project can go smooth .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Then started SQL and connected to the data base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Customer was complete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Started items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Then orders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Testing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While updating </a:t>
            </a:r>
            <a:r>
              <a:rPr lang="en-GB" sz="1800" dirty="0" err="1">
                <a:solidFill>
                  <a:schemeClr val="tx1"/>
                </a:solidFill>
              </a:rPr>
              <a:t>jira</a:t>
            </a:r>
            <a:r>
              <a:rPr lang="en-GB" sz="1800" dirty="0">
                <a:solidFill>
                  <a:schemeClr val="tx1"/>
                </a:solidFill>
              </a:rPr>
              <a:t> and using git </a:t>
            </a:r>
          </a:p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tx1"/>
                </a:solidFill>
              </a:rPr>
              <a:t>Completed all docs needed</a:t>
            </a: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0B3C-16C0-8FA4-2348-BAABF511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92" y="685800"/>
            <a:ext cx="8534400" cy="1507067"/>
          </a:xfrm>
        </p:spPr>
        <p:txBody>
          <a:bodyPr/>
          <a:lstStyle/>
          <a:p>
            <a:r>
              <a:rPr lang="en-GB" dirty="0"/>
              <a:t>Consultant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068B-568F-873B-288C-9994991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52" y="2192867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My consultant journey has had ups and down </a:t>
            </a:r>
          </a:p>
          <a:p>
            <a:r>
              <a:rPr lang="en-GB" dirty="0"/>
              <a:t>But I've enjoyed learning programming </a:t>
            </a:r>
          </a:p>
          <a:p>
            <a:r>
              <a:rPr lang="en-GB" dirty="0"/>
              <a:t>I come from aerospace background </a:t>
            </a:r>
          </a:p>
          <a:p>
            <a:r>
              <a:rPr lang="en-GB" dirty="0"/>
              <a:t>I've Used very diverse application CFD,ANSYS,SOLIDWORKS,MATLAB etc..</a:t>
            </a:r>
          </a:p>
          <a:p>
            <a:r>
              <a:rPr lang="en-GB" dirty="0"/>
              <a:t>What technologies I've learnt from this project?</a:t>
            </a:r>
          </a:p>
          <a:p>
            <a:r>
              <a:rPr lang="en-GB" dirty="0"/>
              <a:t>Jira </a:t>
            </a:r>
          </a:p>
          <a:p>
            <a:r>
              <a:rPr lang="en-GB" dirty="0"/>
              <a:t>Git/GitHub</a:t>
            </a:r>
          </a:p>
          <a:p>
            <a:r>
              <a:rPr lang="en-GB" dirty="0"/>
              <a:t>Java </a:t>
            </a:r>
          </a:p>
          <a:p>
            <a:r>
              <a:rPr lang="en-GB" dirty="0"/>
              <a:t>SQL</a:t>
            </a:r>
          </a:p>
          <a:p>
            <a:r>
              <a:rPr lang="en-GB" dirty="0"/>
              <a:t>Eclipse ide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19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8737B-D957-6A9B-2982-70B708BF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3" t="50000" r="53209" b="8302"/>
          <a:stretch/>
        </p:blipFill>
        <p:spPr>
          <a:xfrm>
            <a:off x="4837176" y="2822041"/>
            <a:ext cx="7206700" cy="3739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A81F4-FC01-EE18-FFF0-934D49ACB56C}"/>
              </a:ext>
            </a:extLst>
          </p:cNvPr>
          <p:cNvSpPr txBox="1"/>
          <p:nvPr/>
        </p:nvSpPr>
        <p:spPr>
          <a:xfrm>
            <a:off x="148124" y="265176"/>
            <a:ext cx="394838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Testing</a:t>
            </a:r>
          </a:p>
          <a:p>
            <a:endParaRPr lang="en-GB" sz="4400" dirty="0"/>
          </a:p>
          <a:p>
            <a:r>
              <a:rPr lang="en-GB" sz="2000" dirty="0"/>
              <a:t>What did we test?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tested the crud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Items (item, DAO,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Order(Order, DAO, controller.</a:t>
            </a:r>
          </a:p>
          <a:p>
            <a:r>
              <a:rPr lang="en-GB" sz="2000" dirty="0"/>
              <a:t>I did the j unit testing on the application.</a:t>
            </a:r>
          </a:p>
          <a:p>
            <a:r>
              <a:rPr lang="en-GB" sz="2000" dirty="0"/>
              <a:t>What did we want from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80% is the standard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got 60%</a:t>
            </a:r>
          </a:p>
          <a:p>
            <a:r>
              <a:rPr lang="en-GB" sz="2000" dirty="0"/>
              <a:t>What can be done to improve this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Complete all fixes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Code more efficient and reduce errors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25742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5AD8-E704-9B0F-8604-9DE9A24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676"/>
            <a:ext cx="8534400" cy="1507067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46E8-17AE-2288-8FCD-49F11FAB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84" y="-434897"/>
            <a:ext cx="5207620" cy="4892851"/>
          </a:xfrm>
        </p:spPr>
        <p:txBody>
          <a:bodyPr/>
          <a:lstStyle/>
          <a:p>
            <a:r>
              <a:rPr lang="en-GB" dirty="0"/>
              <a:t>User stories</a:t>
            </a:r>
          </a:p>
          <a:p>
            <a:r>
              <a:rPr lang="en-GB" dirty="0"/>
              <a:t>requirements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0E4D-648C-3AA0-AC84-F118BA9B5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9" t="26677" r="64439" b="-1"/>
          <a:stretch/>
        </p:blipFill>
        <p:spPr>
          <a:xfrm>
            <a:off x="5340095" y="381676"/>
            <a:ext cx="6277421" cy="6387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18DCD-9C14-024B-C901-187D57286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0" t="31696" r="75581" b="8201"/>
          <a:stretch/>
        </p:blipFill>
        <p:spPr>
          <a:xfrm>
            <a:off x="144965" y="2263698"/>
            <a:ext cx="5073806" cy="45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0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8A129-5705-E90F-EA00-2E4FE57EC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2" t="27617" r="67221" b="3786"/>
          <a:stretch/>
        </p:blipFill>
        <p:spPr>
          <a:xfrm>
            <a:off x="5492452" y="1248937"/>
            <a:ext cx="6450504" cy="53191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2C22C-46F3-83AB-7196-DD964DCA6277}"/>
              </a:ext>
            </a:extLst>
          </p:cNvPr>
          <p:cNvSpPr txBox="1"/>
          <p:nvPr/>
        </p:nvSpPr>
        <p:spPr>
          <a:xfrm>
            <a:off x="568712" y="345688"/>
            <a:ext cx="4449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Sprint review</a:t>
            </a:r>
          </a:p>
          <a:p>
            <a:endParaRPr lang="en-GB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Completed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Order (80%)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Testing (</a:t>
            </a:r>
            <a:r>
              <a:rPr lang="en-GB" sz="2000" dirty="0" err="1"/>
              <a:t>junit</a:t>
            </a:r>
            <a:r>
              <a:rPr lang="en-GB" sz="2000" dirty="0"/>
              <a:t>)</a:t>
            </a:r>
          </a:p>
          <a:p>
            <a:r>
              <a:rPr lang="en-GB" sz="2000" dirty="0"/>
              <a:t>To 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Order 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Testing Mockito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Refurbish the docs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88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556E-2A1C-6458-A762-A3F6DB3C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3116"/>
            <a:ext cx="8534400" cy="1507067"/>
          </a:xfrm>
        </p:spPr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86C7-109F-B023-0802-6F945734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84" y="1980183"/>
            <a:ext cx="8534400" cy="42468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went well?</a:t>
            </a:r>
          </a:p>
          <a:p>
            <a:r>
              <a:rPr lang="en-GB" dirty="0"/>
              <a:t>using </a:t>
            </a:r>
            <a:r>
              <a:rPr lang="en-GB" dirty="0" err="1"/>
              <a:t>jira</a:t>
            </a:r>
            <a:r>
              <a:rPr lang="en-GB" dirty="0"/>
              <a:t> went well</a:t>
            </a:r>
          </a:p>
          <a:p>
            <a:r>
              <a:rPr lang="en-GB" dirty="0"/>
              <a:t>Using git and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r>
              <a:rPr lang="en-GB" dirty="0"/>
              <a:t>Programming was not to bad </a:t>
            </a:r>
          </a:p>
          <a:p>
            <a:r>
              <a:rPr lang="en-GB" dirty="0"/>
              <a:t>Most of the crud functionality works</a:t>
            </a:r>
          </a:p>
          <a:p>
            <a:r>
              <a:rPr lang="en-GB" dirty="0"/>
              <a:t>What could I improve on?</a:t>
            </a:r>
          </a:p>
          <a:p>
            <a:r>
              <a:rPr lang="en-GB" dirty="0"/>
              <a:t>I had an error  on </a:t>
            </a:r>
            <a:r>
              <a:rPr lang="en-GB" dirty="0" err="1"/>
              <a:t>sql</a:t>
            </a:r>
            <a:r>
              <a:rPr lang="en-GB" dirty="0"/>
              <a:t> table for orders, this didn’t let me create orders (could be resolved </a:t>
            </a:r>
          </a:p>
          <a:p>
            <a:r>
              <a:rPr lang="en-GB" dirty="0"/>
              <a:t>Didn’t test on Mockito (could be done today as due time is 5:30)</a:t>
            </a:r>
          </a:p>
          <a:p>
            <a:r>
              <a:rPr lang="en-GB" dirty="0"/>
              <a:t>Time management</a:t>
            </a:r>
          </a:p>
          <a:p>
            <a:r>
              <a:rPr lang="en-GB" dirty="0"/>
              <a:t>Procrastination (take more breaks)</a:t>
            </a:r>
          </a:p>
        </p:txBody>
      </p:sp>
    </p:spTree>
    <p:extLst>
      <p:ext uri="{BB962C8B-B14F-4D97-AF65-F5344CB8AC3E}">
        <p14:creationId xmlns:p14="http://schemas.microsoft.com/office/powerpoint/2010/main" val="5294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FC94-9DDF-AA60-2CDB-15257F50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21D8-9E29-D412-3B72-A6CF5F96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3432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Reflection</a:t>
            </a:r>
          </a:p>
          <a:p>
            <a:r>
              <a:rPr lang="en-GB" dirty="0"/>
              <a:t>Overall the project went well I felt that I understood what the requirement was for the project.</a:t>
            </a:r>
          </a:p>
          <a:p>
            <a:r>
              <a:rPr lang="en-GB" dirty="0"/>
              <a:t>I learnt how to use various application and apply this on a real project.</a:t>
            </a:r>
          </a:p>
          <a:p>
            <a:r>
              <a:rPr lang="en-GB" dirty="0"/>
              <a:t> learnt to be more efficient in programming and very resilient.</a:t>
            </a:r>
          </a:p>
          <a:p>
            <a:r>
              <a:rPr lang="en-GB" dirty="0"/>
              <a:t>Future steps which can be taken?</a:t>
            </a:r>
          </a:p>
          <a:p>
            <a:r>
              <a:rPr lang="en-GB" dirty="0"/>
              <a:t>Make sure to make a timetable on what you want to work on</a:t>
            </a:r>
          </a:p>
          <a:p>
            <a:r>
              <a:rPr lang="en-GB" dirty="0"/>
              <a:t>Set goals and targets and try achieving them </a:t>
            </a:r>
          </a:p>
          <a:p>
            <a:r>
              <a:rPr lang="en-GB" dirty="0"/>
              <a:t>When procrastinating (take 5-10mins break)</a:t>
            </a:r>
          </a:p>
          <a:p>
            <a:r>
              <a:rPr lang="en-GB" dirty="0"/>
              <a:t>When your stuck go back to see what you did wrong, where it went wrong and make changes accordingly.(back method)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C4186-DC3C-4938-8FBD-28D54C1A5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7" t="14972" r="54440" b="6063"/>
          <a:stretch/>
        </p:blipFill>
        <p:spPr>
          <a:xfrm>
            <a:off x="914400" y="1152144"/>
            <a:ext cx="6974006" cy="50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85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1120</TotalTime>
  <Words>440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PowerPoint Presentation</vt:lpstr>
      <vt:lpstr>Introduction </vt:lpstr>
      <vt:lpstr>Consultant journey </vt:lpstr>
      <vt:lpstr>PowerPoint Presentation</vt:lpstr>
      <vt:lpstr>demonstration</vt:lpstr>
      <vt:lpstr>PowerPoint Presentation</vt:lpstr>
      <vt:lpstr>Sprint retrospective</vt:lpstr>
      <vt:lpstr>Conclusion </vt:lpstr>
      <vt:lpstr>PowerPoint Presentation</vt:lpstr>
      <vt:lpstr>System.out.println(“thank you for listening: ”)             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Aktar</dc:creator>
  <cp:lastModifiedBy>Nazia Aktar</cp:lastModifiedBy>
  <cp:revision>11</cp:revision>
  <dcterms:created xsi:type="dcterms:W3CDTF">2022-07-28T09:57:32Z</dcterms:created>
  <dcterms:modified xsi:type="dcterms:W3CDTF">2022-07-29T10:15:03Z</dcterms:modified>
</cp:coreProperties>
</file>