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3" r:id="rId6"/>
    <p:sldId id="268" r:id="rId7"/>
    <p:sldId id="264" r:id="rId8"/>
    <p:sldId id="269" r:id="rId9"/>
    <p:sldId id="265" r:id="rId10"/>
    <p:sldId id="270" r:id="rId11"/>
    <p:sldId id="266" r:id="rId12"/>
    <p:sldId id="271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3853E-5F61-4BBE-AB4E-BC10058DDE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9AF421-7FBE-4329-ACD7-B611B77D3812}">
      <dgm:prSet/>
      <dgm:spPr/>
      <dgm:t>
        <a:bodyPr/>
        <a:lstStyle/>
        <a:p>
          <a:pPr>
            <a:defRPr cap="all"/>
          </a:pPr>
          <a:r>
            <a:rPr lang="en-US" b="1"/>
            <a:t>Introduction</a:t>
          </a:r>
          <a:endParaRPr lang="en-US"/>
        </a:p>
      </dgm:t>
    </dgm:pt>
    <dgm:pt modelId="{D6118526-0C94-4653-AFD5-044A68B56BFD}" type="parTrans" cxnId="{871F6236-147C-4141-9A8B-4CB668FB6582}">
      <dgm:prSet/>
      <dgm:spPr/>
      <dgm:t>
        <a:bodyPr/>
        <a:lstStyle/>
        <a:p>
          <a:endParaRPr lang="en-US"/>
        </a:p>
      </dgm:t>
    </dgm:pt>
    <dgm:pt modelId="{0E852BDB-2BD5-4ADA-BBD9-F15F9B44F6B9}" type="sibTrans" cxnId="{871F6236-147C-4141-9A8B-4CB668FB6582}">
      <dgm:prSet/>
      <dgm:spPr/>
      <dgm:t>
        <a:bodyPr/>
        <a:lstStyle/>
        <a:p>
          <a:endParaRPr lang="en-US"/>
        </a:p>
      </dgm:t>
    </dgm:pt>
    <dgm:pt modelId="{7CDB9D45-1FD6-478D-85D9-798E2FBB6F60}">
      <dgm:prSet/>
      <dgm:spPr/>
      <dgm:t>
        <a:bodyPr/>
        <a:lstStyle/>
        <a:p>
          <a:pPr>
            <a:defRPr cap="all"/>
          </a:pPr>
          <a:r>
            <a:rPr lang="en-US" b="1"/>
            <a:t>Problem Statement</a:t>
          </a:r>
          <a:endParaRPr lang="en-US"/>
        </a:p>
      </dgm:t>
    </dgm:pt>
    <dgm:pt modelId="{54F78FB1-5622-4303-94C7-D5ADBFD543ED}" type="parTrans" cxnId="{12AC8F10-1D3B-4852-B183-C32CDFAB9B0A}">
      <dgm:prSet/>
      <dgm:spPr/>
      <dgm:t>
        <a:bodyPr/>
        <a:lstStyle/>
        <a:p>
          <a:endParaRPr lang="en-US"/>
        </a:p>
      </dgm:t>
    </dgm:pt>
    <dgm:pt modelId="{A5E9B601-B8BD-4D87-9A9F-920A7FE5B8EB}" type="sibTrans" cxnId="{12AC8F10-1D3B-4852-B183-C32CDFAB9B0A}">
      <dgm:prSet/>
      <dgm:spPr/>
      <dgm:t>
        <a:bodyPr/>
        <a:lstStyle/>
        <a:p>
          <a:endParaRPr lang="en-US"/>
        </a:p>
      </dgm:t>
    </dgm:pt>
    <dgm:pt modelId="{404E3404-4196-421A-82A7-9D0A1B1A2BBA}">
      <dgm:prSet/>
      <dgm:spPr/>
      <dgm:t>
        <a:bodyPr/>
        <a:lstStyle/>
        <a:p>
          <a:pPr>
            <a:defRPr cap="all"/>
          </a:pPr>
          <a:r>
            <a:rPr lang="en-US" b="1"/>
            <a:t>Data Sources</a:t>
          </a:r>
          <a:endParaRPr lang="en-US"/>
        </a:p>
      </dgm:t>
    </dgm:pt>
    <dgm:pt modelId="{BD40997F-BDAC-4A1B-AB77-7D74582A45AF}" type="parTrans" cxnId="{58F72148-B2BD-484C-9D3B-E40A33847F34}">
      <dgm:prSet/>
      <dgm:spPr/>
      <dgm:t>
        <a:bodyPr/>
        <a:lstStyle/>
        <a:p>
          <a:endParaRPr lang="en-US"/>
        </a:p>
      </dgm:t>
    </dgm:pt>
    <dgm:pt modelId="{DE3A896F-4F8B-4F9F-BA8E-0CFBC417D9CD}" type="sibTrans" cxnId="{58F72148-B2BD-484C-9D3B-E40A33847F34}">
      <dgm:prSet/>
      <dgm:spPr/>
      <dgm:t>
        <a:bodyPr/>
        <a:lstStyle/>
        <a:p>
          <a:endParaRPr lang="en-US"/>
        </a:p>
      </dgm:t>
    </dgm:pt>
    <dgm:pt modelId="{06CB954C-20D5-4A95-B69F-864A01254628}">
      <dgm:prSet/>
      <dgm:spPr/>
      <dgm:t>
        <a:bodyPr/>
        <a:lstStyle/>
        <a:p>
          <a:pPr>
            <a:defRPr cap="all"/>
          </a:pPr>
          <a:r>
            <a:rPr lang="en-US" b="1"/>
            <a:t>Proposed Methods</a:t>
          </a:r>
          <a:endParaRPr lang="en-US"/>
        </a:p>
      </dgm:t>
    </dgm:pt>
    <dgm:pt modelId="{783B0F1C-9F84-4525-9754-15B88333CF47}" type="parTrans" cxnId="{B15A38F4-7131-41CC-8123-F8E19C60E0F8}">
      <dgm:prSet/>
      <dgm:spPr/>
      <dgm:t>
        <a:bodyPr/>
        <a:lstStyle/>
        <a:p>
          <a:endParaRPr lang="en-US"/>
        </a:p>
      </dgm:t>
    </dgm:pt>
    <dgm:pt modelId="{1CAFCF91-B686-4F7A-97EB-6DF373592665}" type="sibTrans" cxnId="{B15A38F4-7131-41CC-8123-F8E19C60E0F8}">
      <dgm:prSet/>
      <dgm:spPr/>
      <dgm:t>
        <a:bodyPr/>
        <a:lstStyle/>
        <a:p>
          <a:endParaRPr lang="en-US"/>
        </a:p>
      </dgm:t>
    </dgm:pt>
    <dgm:pt modelId="{67AAE071-F007-4A5B-83FD-383A99475F96}">
      <dgm:prSet/>
      <dgm:spPr/>
      <dgm:t>
        <a:bodyPr/>
        <a:lstStyle/>
        <a:p>
          <a:pPr>
            <a:defRPr cap="all"/>
          </a:pPr>
          <a:r>
            <a:rPr lang="en-US" b="1"/>
            <a:t>Results</a:t>
          </a:r>
          <a:endParaRPr lang="en-US"/>
        </a:p>
      </dgm:t>
    </dgm:pt>
    <dgm:pt modelId="{F17EEDD4-3CB2-4433-815B-5B28A21432FC}" type="parTrans" cxnId="{EFFCE26C-AF0A-42B1-876D-733E5F1F9773}">
      <dgm:prSet/>
      <dgm:spPr/>
      <dgm:t>
        <a:bodyPr/>
        <a:lstStyle/>
        <a:p>
          <a:endParaRPr lang="en-US"/>
        </a:p>
      </dgm:t>
    </dgm:pt>
    <dgm:pt modelId="{A52248F3-EDD0-4583-9E7C-5223765C9138}" type="sibTrans" cxnId="{EFFCE26C-AF0A-42B1-876D-733E5F1F9773}">
      <dgm:prSet/>
      <dgm:spPr/>
      <dgm:t>
        <a:bodyPr/>
        <a:lstStyle/>
        <a:p>
          <a:endParaRPr lang="en-US"/>
        </a:p>
      </dgm:t>
    </dgm:pt>
    <dgm:pt modelId="{93B02863-8962-421B-8814-CC19A916A738}">
      <dgm:prSet/>
      <dgm:spPr/>
      <dgm:t>
        <a:bodyPr/>
        <a:lstStyle/>
        <a:p>
          <a:pPr>
            <a:defRPr cap="all"/>
          </a:pPr>
          <a:r>
            <a:rPr lang="en-US" b="1"/>
            <a:t>Conclusion</a:t>
          </a:r>
          <a:endParaRPr lang="en-US"/>
        </a:p>
      </dgm:t>
    </dgm:pt>
    <dgm:pt modelId="{99C62F30-C67A-4A28-A754-C4BDB54B7E82}" type="parTrans" cxnId="{4356B810-563C-45BE-9A9F-A9D1846576DE}">
      <dgm:prSet/>
      <dgm:spPr/>
      <dgm:t>
        <a:bodyPr/>
        <a:lstStyle/>
        <a:p>
          <a:endParaRPr lang="en-US"/>
        </a:p>
      </dgm:t>
    </dgm:pt>
    <dgm:pt modelId="{4EF33794-D5DB-4E6C-BE37-14C0E1ED6C07}" type="sibTrans" cxnId="{4356B810-563C-45BE-9A9F-A9D1846576DE}">
      <dgm:prSet/>
      <dgm:spPr/>
      <dgm:t>
        <a:bodyPr/>
        <a:lstStyle/>
        <a:p>
          <a:endParaRPr lang="en-US"/>
        </a:p>
      </dgm:t>
    </dgm:pt>
    <dgm:pt modelId="{9362AF06-7268-492B-A95F-4AB6D669B664}" type="pres">
      <dgm:prSet presAssocID="{35E3853E-5F61-4BBE-AB4E-BC10058DDE99}" presName="root" presStyleCnt="0">
        <dgm:presLayoutVars>
          <dgm:dir/>
          <dgm:resizeHandles val="exact"/>
        </dgm:presLayoutVars>
      </dgm:prSet>
      <dgm:spPr/>
    </dgm:pt>
    <dgm:pt modelId="{CC4492F1-C878-41B5-8F1A-84BF835823E9}" type="pres">
      <dgm:prSet presAssocID="{CC9AF421-7FBE-4329-ACD7-B611B77D3812}" presName="compNode" presStyleCnt="0"/>
      <dgm:spPr/>
    </dgm:pt>
    <dgm:pt modelId="{F5688FEC-6E79-42C4-B105-75FFB78D291D}" type="pres">
      <dgm:prSet presAssocID="{CC9AF421-7FBE-4329-ACD7-B611B77D3812}" presName="iconBgRect" presStyleLbl="bgShp" presStyleIdx="0" presStyleCnt="6"/>
      <dgm:spPr/>
    </dgm:pt>
    <dgm:pt modelId="{DB9F51BF-2558-4305-9FEE-E106F31151E0}" type="pres">
      <dgm:prSet presAssocID="{CC9AF421-7FBE-4329-ACD7-B611B77D381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1D852DF-3116-49B7-BE9A-8F45ADD966EA}" type="pres">
      <dgm:prSet presAssocID="{CC9AF421-7FBE-4329-ACD7-B611B77D3812}" presName="spaceRect" presStyleCnt="0"/>
      <dgm:spPr/>
    </dgm:pt>
    <dgm:pt modelId="{8C08998C-CB1E-4E67-8432-470B4B5CFCB8}" type="pres">
      <dgm:prSet presAssocID="{CC9AF421-7FBE-4329-ACD7-B611B77D3812}" presName="textRect" presStyleLbl="revTx" presStyleIdx="0" presStyleCnt="6">
        <dgm:presLayoutVars>
          <dgm:chMax val="1"/>
          <dgm:chPref val="1"/>
        </dgm:presLayoutVars>
      </dgm:prSet>
      <dgm:spPr/>
    </dgm:pt>
    <dgm:pt modelId="{66BC51EB-EF1F-4B1B-A75C-768D8008C217}" type="pres">
      <dgm:prSet presAssocID="{0E852BDB-2BD5-4ADA-BBD9-F15F9B44F6B9}" presName="sibTrans" presStyleCnt="0"/>
      <dgm:spPr/>
    </dgm:pt>
    <dgm:pt modelId="{47983F20-2BAB-454E-9CF8-0862762C28AC}" type="pres">
      <dgm:prSet presAssocID="{7CDB9D45-1FD6-478D-85D9-798E2FBB6F60}" presName="compNode" presStyleCnt="0"/>
      <dgm:spPr/>
    </dgm:pt>
    <dgm:pt modelId="{B5EC2420-2041-483E-875A-E721413477D0}" type="pres">
      <dgm:prSet presAssocID="{7CDB9D45-1FD6-478D-85D9-798E2FBB6F60}" presName="iconBgRect" presStyleLbl="bgShp" presStyleIdx="1" presStyleCnt="6"/>
      <dgm:spPr/>
    </dgm:pt>
    <dgm:pt modelId="{F2A0FEE0-D0FC-4260-B05D-7FD2B7BAD9ED}" type="pres">
      <dgm:prSet presAssocID="{7CDB9D45-1FD6-478D-85D9-798E2FBB6F6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D6AE2022-6EBC-47DA-851D-EE74B5BC8774}" type="pres">
      <dgm:prSet presAssocID="{7CDB9D45-1FD6-478D-85D9-798E2FBB6F60}" presName="spaceRect" presStyleCnt="0"/>
      <dgm:spPr/>
    </dgm:pt>
    <dgm:pt modelId="{17BD4EA6-0905-4A6A-A046-AFF2E1582C67}" type="pres">
      <dgm:prSet presAssocID="{7CDB9D45-1FD6-478D-85D9-798E2FBB6F60}" presName="textRect" presStyleLbl="revTx" presStyleIdx="1" presStyleCnt="6">
        <dgm:presLayoutVars>
          <dgm:chMax val="1"/>
          <dgm:chPref val="1"/>
        </dgm:presLayoutVars>
      </dgm:prSet>
      <dgm:spPr/>
    </dgm:pt>
    <dgm:pt modelId="{D21C87C0-6E7E-4ED2-9AFC-0A0EB970F582}" type="pres">
      <dgm:prSet presAssocID="{A5E9B601-B8BD-4D87-9A9F-920A7FE5B8EB}" presName="sibTrans" presStyleCnt="0"/>
      <dgm:spPr/>
    </dgm:pt>
    <dgm:pt modelId="{EA62A4F0-AFB2-413E-8C59-F35783BD0053}" type="pres">
      <dgm:prSet presAssocID="{404E3404-4196-421A-82A7-9D0A1B1A2BBA}" presName="compNode" presStyleCnt="0"/>
      <dgm:spPr/>
    </dgm:pt>
    <dgm:pt modelId="{B56D63AA-538D-45AB-A67B-4759646BB208}" type="pres">
      <dgm:prSet presAssocID="{404E3404-4196-421A-82A7-9D0A1B1A2BBA}" presName="iconBgRect" presStyleLbl="bgShp" presStyleIdx="2" presStyleCnt="6"/>
      <dgm:spPr/>
    </dgm:pt>
    <dgm:pt modelId="{C49B4560-4F33-49DB-9BE5-0F6C2A250C5F}" type="pres">
      <dgm:prSet presAssocID="{404E3404-4196-421A-82A7-9D0A1B1A2B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C0B325-0AC8-4E58-AF43-B10A7CAEE06A}" type="pres">
      <dgm:prSet presAssocID="{404E3404-4196-421A-82A7-9D0A1B1A2BBA}" presName="spaceRect" presStyleCnt="0"/>
      <dgm:spPr/>
    </dgm:pt>
    <dgm:pt modelId="{387E48AC-0CDE-4503-AD80-A85CE2A1953F}" type="pres">
      <dgm:prSet presAssocID="{404E3404-4196-421A-82A7-9D0A1B1A2BBA}" presName="textRect" presStyleLbl="revTx" presStyleIdx="2" presStyleCnt="6">
        <dgm:presLayoutVars>
          <dgm:chMax val="1"/>
          <dgm:chPref val="1"/>
        </dgm:presLayoutVars>
      </dgm:prSet>
      <dgm:spPr/>
    </dgm:pt>
    <dgm:pt modelId="{7A9ED4AA-9116-4259-8EF5-0E3191597388}" type="pres">
      <dgm:prSet presAssocID="{DE3A896F-4F8B-4F9F-BA8E-0CFBC417D9CD}" presName="sibTrans" presStyleCnt="0"/>
      <dgm:spPr/>
    </dgm:pt>
    <dgm:pt modelId="{D67387F8-CE10-495B-8DA0-64AB0E5AEF4B}" type="pres">
      <dgm:prSet presAssocID="{06CB954C-20D5-4A95-B69F-864A01254628}" presName="compNode" presStyleCnt="0"/>
      <dgm:spPr/>
    </dgm:pt>
    <dgm:pt modelId="{738268B1-D135-47AB-B1F9-1CAD25D670A5}" type="pres">
      <dgm:prSet presAssocID="{06CB954C-20D5-4A95-B69F-864A01254628}" presName="iconBgRect" presStyleLbl="bgShp" presStyleIdx="3" presStyleCnt="6"/>
      <dgm:spPr/>
    </dgm:pt>
    <dgm:pt modelId="{063FE654-B2C1-41C4-B884-929CCFF3E044}" type="pres">
      <dgm:prSet presAssocID="{06CB954C-20D5-4A95-B69F-864A012546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F314EA7F-B8CA-4A0A-A85E-5951903900F9}" type="pres">
      <dgm:prSet presAssocID="{06CB954C-20D5-4A95-B69F-864A01254628}" presName="spaceRect" presStyleCnt="0"/>
      <dgm:spPr/>
    </dgm:pt>
    <dgm:pt modelId="{4018A540-0939-4E4B-9567-46DBA923C725}" type="pres">
      <dgm:prSet presAssocID="{06CB954C-20D5-4A95-B69F-864A01254628}" presName="textRect" presStyleLbl="revTx" presStyleIdx="3" presStyleCnt="6">
        <dgm:presLayoutVars>
          <dgm:chMax val="1"/>
          <dgm:chPref val="1"/>
        </dgm:presLayoutVars>
      </dgm:prSet>
      <dgm:spPr/>
    </dgm:pt>
    <dgm:pt modelId="{B78F9BE6-76E8-49BA-9FEF-653CF051A817}" type="pres">
      <dgm:prSet presAssocID="{1CAFCF91-B686-4F7A-97EB-6DF373592665}" presName="sibTrans" presStyleCnt="0"/>
      <dgm:spPr/>
    </dgm:pt>
    <dgm:pt modelId="{A0398A3E-97F8-4640-8927-090A445C2BD4}" type="pres">
      <dgm:prSet presAssocID="{67AAE071-F007-4A5B-83FD-383A99475F96}" presName="compNode" presStyleCnt="0"/>
      <dgm:spPr/>
    </dgm:pt>
    <dgm:pt modelId="{2E539C43-13EA-4068-ABC7-FF365F42CE1F}" type="pres">
      <dgm:prSet presAssocID="{67AAE071-F007-4A5B-83FD-383A99475F96}" presName="iconBgRect" presStyleLbl="bgShp" presStyleIdx="4" presStyleCnt="6"/>
      <dgm:spPr/>
    </dgm:pt>
    <dgm:pt modelId="{F42A4F28-0263-4883-9B42-88EEEF4DD0DC}" type="pres">
      <dgm:prSet presAssocID="{67AAE071-F007-4A5B-83FD-383A99475F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882C2914-526B-40CB-A1E5-597AE3D860D7}" type="pres">
      <dgm:prSet presAssocID="{67AAE071-F007-4A5B-83FD-383A99475F96}" presName="spaceRect" presStyleCnt="0"/>
      <dgm:spPr/>
    </dgm:pt>
    <dgm:pt modelId="{BA6EBD00-0EC7-428D-BDFF-83FF5DAD19CF}" type="pres">
      <dgm:prSet presAssocID="{67AAE071-F007-4A5B-83FD-383A99475F96}" presName="textRect" presStyleLbl="revTx" presStyleIdx="4" presStyleCnt="6">
        <dgm:presLayoutVars>
          <dgm:chMax val="1"/>
          <dgm:chPref val="1"/>
        </dgm:presLayoutVars>
      </dgm:prSet>
      <dgm:spPr/>
    </dgm:pt>
    <dgm:pt modelId="{3B179A2D-8B00-48D7-85C8-BCEFB49EC68F}" type="pres">
      <dgm:prSet presAssocID="{A52248F3-EDD0-4583-9E7C-5223765C9138}" presName="sibTrans" presStyleCnt="0"/>
      <dgm:spPr/>
    </dgm:pt>
    <dgm:pt modelId="{E6CAC7A5-A8BF-4A32-8E3B-25F7B767F854}" type="pres">
      <dgm:prSet presAssocID="{93B02863-8962-421B-8814-CC19A916A738}" presName="compNode" presStyleCnt="0"/>
      <dgm:spPr/>
    </dgm:pt>
    <dgm:pt modelId="{9F2D9378-BABE-4746-AE64-D8CD66DC9FD8}" type="pres">
      <dgm:prSet presAssocID="{93B02863-8962-421B-8814-CC19A916A738}" presName="iconBgRect" presStyleLbl="bgShp" presStyleIdx="5" presStyleCnt="6"/>
      <dgm:spPr/>
    </dgm:pt>
    <dgm:pt modelId="{0F134EF3-8FEC-47CF-BC3B-507228BF02F1}" type="pres">
      <dgm:prSet presAssocID="{93B02863-8962-421B-8814-CC19A916A7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F81605CA-DB62-4477-98EF-AB010C2DA695}" type="pres">
      <dgm:prSet presAssocID="{93B02863-8962-421B-8814-CC19A916A738}" presName="spaceRect" presStyleCnt="0"/>
      <dgm:spPr/>
    </dgm:pt>
    <dgm:pt modelId="{92FFE0F1-6CB7-43F5-BDC5-8EB67AF78718}" type="pres">
      <dgm:prSet presAssocID="{93B02863-8962-421B-8814-CC19A916A7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4724E03-DB6E-4912-B734-0EE003A0C221}" type="presOf" srcId="{7CDB9D45-1FD6-478D-85D9-798E2FBB6F60}" destId="{17BD4EA6-0905-4A6A-A046-AFF2E1582C67}" srcOrd="0" destOrd="0" presId="urn:microsoft.com/office/officeart/2018/5/layout/IconCircleLabelList"/>
    <dgm:cxn modelId="{12AC8F10-1D3B-4852-B183-C32CDFAB9B0A}" srcId="{35E3853E-5F61-4BBE-AB4E-BC10058DDE99}" destId="{7CDB9D45-1FD6-478D-85D9-798E2FBB6F60}" srcOrd="1" destOrd="0" parTransId="{54F78FB1-5622-4303-94C7-D5ADBFD543ED}" sibTransId="{A5E9B601-B8BD-4D87-9A9F-920A7FE5B8EB}"/>
    <dgm:cxn modelId="{4356B810-563C-45BE-9A9F-A9D1846576DE}" srcId="{35E3853E-5F61-4BBE-AB4E-BC10058DDE99}" destId="{93B02863-8962-421B-8814-CC19A916A738}" srcOrd="5" destOrd="0" parTransId="{99C62F30-C67A-4A28-A754-C4BDB54B7E82}" sibTransId="{4EF33794-D5DB-4E6C-BE37-14C0E1ED6C07}"/>
    <dgm:cxn modelId="{6B8A2A16-FAAA-429F-A934-7496DF0DC27D}" type="presOf" srcId="{67AAE071-F007-4A5B-83FD-383A99475F96}" destId="{BA6EBD00-0EC7-428D-BDFF-83FF5DAD19CF}" srcOrd="0" destOrd="0" presId="urn:microsoft.com/office/officeart/2018/5/layout/IconCircleLabelList"/>
    <dgm:cxn modelId="{C9E28B1E-49E6-4208-A12B-D9AC8A430EC9}" type="presOf" srcId="{93B02863-8962-421B-8814-CC19A916A738}" destId="{92FFE0F1-6CB7-43F5-BDC5-8EB67AF78718}" srcOrd="0" destOrd="0" presId="urn:microsoft.com/office/officeart/2018/5/layout/IconCircleLabelList"/>
    <dgm:cxn modelId="{871F6236-147C-4141-9A8B-4CB668FB6582}" srcId="{35E3853E-5F61-4BBE-AB4E-BC10058DDE99}" destId="{CC9AF421-7FBE-4329-ACD7-B611B77D3812}" srcOrd="0" destOrd="0" parTransId="{D6118526-0C94-4653-AFD5-044A68B56BFD}" sibTransId="{0E852BDB-2BD5-4ADA-BBD9-F15F9B44F6B9}"/>
    <dgm:cxn modelId="{55713D67-C006-43B3-B9C9-DF554D05099A}" type="presOf" srcId="{404E3404-4196-421A-82A7-9D0A1B1A2BBA}" destId="{387E48AC-0CDE-4503-AD80-A85CE2A1953F}" srcOrd="0" destOrd="0" presId="urn:microsoft.com/office/officeart/2018/5/layout/IconCircleLabelList"/>
    <dgm:cxn modelId="{58F72148-B2BD-484C-9D3B-E40A33847F34}" srcId="{35E3853E-5F61-4BBE-AB4E-BC10058DDE99}" destId="{404E3404-4196-421A-82A7-9D0A1B1A2BBA}" srcOrd="2" destOrd="0" parTransId="{BD40997F-BDAC-4A1B-AB77-7D74582A45AF}" sibTransId="{DE3A896F-4F8B-4F9F-BA8E-0CFBC417D9CD}"/>
    <dgm:cxn modelId="{C3964A49-681D-4F9E-9446-7F345F7C991F}" type="presOf" srcId="{CC9AF421-7FBE-4329-ACD7-B611B77D3812}" destId="{8C08998C-CB1E-4E67-8432-470B4B5CFCB8}" srcOrd="0" destOrd="0" presId="urn:microsoft.com/office/officeart/2018/5/layout/IconCircleLabelList"/>
    <dgm:cxn modelId="{EFFCE26C-AF0A-42B1-876D-733E5F1F9773}" srcId="{35E3853E-5F61-4BBE-AB4E-BC10058DDE99}" destId="{67AAE071-F007-4A5B-83FD-383A99475F96}" srcOrd="4" destOrd="0" parTransId="{F17EEDD4-3CB2-4433-815B-5B28A21432FC}" sibTransId="{A52248F3-EDD0-4583-9E7C-5223765C9138}"/>
    <dgm:cxn modelId="{DE2EFE84-CD7A-4FED-9347-A089B652A645}" type="presOf" srcId="{35E3853E-5F61-4BBE-AB4E-BC10058DDE99}" destId="{9362AF06-7268-492B-A95F-4AB6D669B664}" srcOrd="0" destOrd="0" presId="urn:microsoft.com/office/officeart/2018/5/layout/IconCircleLabelList"/>
    <dgm:cxn modelId="{721499ED-55CF-489F-B48A-719F184F142B}" type="presOf" srcId="{06CB954C-20D5-4A95-B69F-864A01254628}" destId="{4018A540-0939-4E4B-9567-46DBA923C725}" srcOrd="0" destOrd="0" presId="urn:microsoft.com/office/officeart/2018/5/layout/IconCircleLabelList"/>
    <dgm:cxn modelId="{B15A38F4-7131-41CC-8123-F8E19C60E0F8}" srcId="{35E3853E-5F61-4BBE-AB4E-BC10058DDE99}" destId="{06CB954C-20D5-4A95-B69F-864A01254628}" srcOrd="3" destOrd="0" parTransId="{783B0F1C-9F84-4525-9754-15B88333CF47}" sibTransId="{1CAFCF91-B686-4F7A-97EB-6DF373592665}"/>
    <dgm:cxn modelId="{CE290377-EA8A-4102-9F9B-DAAE60E80D63}" type="presParOf" srcId="{9362AF06-7268-492B-A95F-4AB6D669B664}" destId="{CC4492F1-C878-41B5-8F1A-84BF835823E9}" srcOrd="0" destOrd="0" presId="urn:microsoft.com/office/officeart/2018/5/layout/IconCircleLabelList"/>
    <dgm:cxn modelId="{6E47A920-F8AD-46A6-BFCC-3B8679D30A61}" type="presParOf" srcId="{CC4492F1-C878-41B5-8F1A-84BF835823E9}" destId="{F5688FEC-6E79-42C4-B105-75FFB78D291D}" srcOrd="0" destOrd="0" presId="urn:microsoft.com/office/officeart/2018/5/layout/IconCircleLabelList"/>
    <dgm:cxn modelId="{720A9113-DFB9-4C79-B1F9-9CCFA0986D72}" type="presParOf" srcId="{CC4492F1-C878-41B5-8F1A-84BF835823E9}" destId="{DB9F51BF-2558-4305-9FEE-E106F31151E0}" srcOrd="1" destOrd="0" presId="urn:microsoft.com/office/officeart/2018/5/layout/IconCircleLabelList"/>
    <dgm:cxn modelId="{B14BD0C5-25AC-4825-AF7F-A88BDF16CCF0}" type="presParOf" srcId="{CC4492F1-C878-41B5-8F1A-84BF835823E9}" destId="{D1D852DF-3116-49B7-BE9A-8F45ADD966EA}" srcOrd="2" destOrd="0" presId="urn:microsoft.com/office/officeart/2018/5/layout/IconCircleLabelList"/>
    <dgm:cxn modelId="{9A06A002-F876-4ABA-9EF0-83DF17113D25}" type="presParOf" srcId="{CC4492F1-C878-41B5-8F1A-84BF835823E9}" destId="{8C08998C-CB1E-4E67-8432-470B4B5CFCB8}" srcOrd="3" destOrd="0" presId="urn:microsoft.com/office/officeart/2018/5/layout/IconCircleLabelList"/>
    <dgm:cxn modelId="{038CA478-A5A3-4F39-A85F-05B25B7BE1A7}" type="presParOf" srcId="{9362AF06-7268-492B-A95F-4AB6D669B664}" destId="{66BC51EB-EF1F-4B1B-A75C-768D8008C217}" srcOrd="1" destOrd="0" presId="urn:microsoft.com/office/officeart/2018/5/layout/IconCircleLabelList"/>
    <dgm:cxn modelId="{1692C998-72C9-46D3-9D92-EFDC547F66E5}" type="presParOf" srcId="{9362AF06-7268-492B-A95F-4AB6D669B664}" destId="{47983F20-2BAB-454E-9CF8-0862762C28AC}" srcOrd="2" destOrd="0" presId="urn:microsoft.com/office/officeart/2018/5/layout/IconCircleLabelList"/>
    <dgm:cxn modelId="{4AF81D80-A7B0-405F-9B10-F175162E8587}" type="presParOf" srcId="{47983F20-2BAB-454E-9CF8-0862762C28AC}" destId="{B5EC2420-2041-483E-875A-E721413477D0}" srcOrd="0" destOrd="0" presId="urn:microsoft.com/office/officeart/2018/5/layout/IconCircleLabelList"/>
    <dgm:cxn modelId="{0368897F-6FB9-4EF2-AE5F-E7F586A99B52}" type="presParOf" srcId="{47983F20-2BAB-454E-9CF8-0862762C28AC}" destId="{F2A0FEE0-D0FC-4260-B05D-7FD2B7BAD9ED}" srcOrd="1" destOrd="0" presId="urn:microsoft.com/office/officeart/2018/5/layout/IconCircleLabelList"/>
    <dgm:cxn modelId="{7442843F-424E-4BBC-9032-2D275B54B421}" type="presParOf" srcId="{47983F20-2BAB-454E-9CF8-0862762C28AC}" destId="{D6AE2022-6EBC-47DA-851D-EE74B5BC8774}" srcOrd="2" destOrd="0" presId="urn:microsoft.com/office/officeart/2018/5/layout/IconCircleLabelList"/>
    <dgm:cxn modelId="{2844F163-E1B8-4039-90B7-844ABEB53504}" type="presParOf" srcId="{47983F20-2BAB-454E-9CF8-0862762C28AC}" destId="{17BD4EA6-0905-4A6A-A046-AFF2E1582C67}" srcOrd="3" destOrd="0" presId="urn:microsoft.com/office/officeart/2018/5/layout/IconCircleLabelList"/>
    <dgm:cxn modelId="{A4CD2A66-0EBC-405E-9BB0-0D6547828399}" type="presParOf" srcId="{9362AF06-7268-492B-A95F-4AB6D669B664}" destId="{D21C87C0-6E7E-4ED2-9AFC-0A0EB970F582}" srcOrd="3" destOrd="0" presId="urn:microsoft.com/office/officeart/2018/5/layout/IconCircleLabelList"/>
    <dgm:cxn modelId="{F1CF1DA5-53D9-4697-8244-C10C33CE5DAD}" type="presParOf" srcId="{9362AF06-7268-492B-A95F-4AB6D669B664}" destId="{EA62A4F0-AFB2-413E-8C59-F35783BD0053}" srcOrd="4" destOrd="0" presId="urn:microsoft.com/office/officeart/2018/5/layout/IconCircleLabelList"/>
    <dgm:cxn modelId="{07E676E9-804E-4F47-B900-3FA0E8337822}" type="presParOf" srcId="{EA62A4F0-AFB2-413E-8C59-F35783BD0053}" destId="{B56D63AA-538D-45AB-A67B-4759646BB208}" srcOrd="0" destOrd="0" presId="urn:microsoft.com/office/officeart/2018/5/layout/IconCircleLabelList"/>
    <dgm:cxn modelId="{003828EE-02FB-4B5A-A3F4-54051C4DE834}" type="presParOf" srcId="{EA62A4F0-AFB2-413E-8C59-F35783BD0053}" destId="{C49B4560-4F33-49DB-9BE5-0F6C2A250C5F}" srcOrd="1" destOrd="0" presId="urn:microsoft.com/office/officeart/2018/5/layout/IconCircleLabelList"/>
    <dgm:cxn modelId="{D2FD8F6C-57A9-4718-BA62-546904A9A072}" type="presParOf" srcId="{EA62A4F0-AFB2-413E-8C59-F35783BD0053}" destId="{70C0B325-0AC8-4E58-AF43-B10A7CAEE06A}" srcOrd="2" destOrd="0" presId="urn:microsoft.com/office/officeart/2018/5/layout/IconCircleLabelList"/>
    <dgm:cxn modelId="{655330D1-A8C0-42D0-81B9-C6D7DB9F2D49}" type="presParOf" srcId="{EA62A4F0-AFB2-413E-8C59-F35783BD0053}" destId="{387E48AC-0CDE-4503-AD80-A85CE2A1953F}" srcOrd="3" destOrd="0" presId="urn:microsoft.com/office/officeart/2018/5/layout/IconCircleLabelList"/>
    <dgm:cxn modelId="{339B7CDA-FC21-4B51-99D2-2D3E463D9B6F}" type="presParOf" srcId="{9362AF06-7268-492B-A95F-4AB6D669B664}" destId="{7A9ED4AA-9116-4259-8EF5-0E3191597388}" srcOrd="5" destOrd="0" presId="urn:microsoft.com/office/officeart/2018/5/layout/IconCircleLabelList"/>
    <dgm:cxn modelId="{50A4DB21-B507-458D-94CC-D6241BCF770C}" type="presParOf" srcId="{9362AF06-7268-492B-A95F-4AB6D669B664}" destId="{D67387F8-CE10-495B-8DA0-64AB0E5AEF4B}" srcOrd="6" destOrd="0" presId="urn:microsoft.com/office/officeart/2018/5/layout/IconCircleLabelList"/>
    <dgm:cxn modelId="{793C8EDE-C68A-4AB9-B428-14566A03EBC4}" type="presParOf" srcId="{D67387F8-CE10-495B-8DA0-64AB0E5AEF4B}" destId="{738268B1-D135-47AB-B1F9-1CAD25D670A5}" srcOrd="0" destOrd="0" presId="urn:microsoft.com/office/officeart/2018/5/layout/IconCircleLabelList"/>
    <dgm:cxn modelId="{A07E4F1A-DE8B-4A4F-9CFA-217FB36128E1}" type="presParOf" srcId="{D67387F8-CE10-495B-8DA0-64AB0E5AEF4B}" destId="{063FE654-B2C1-41C4-B884-929CCFF3E044}" srcOrd="1" destOrd="0" presId="urn:microsoft.com/office/officeart/2018/5/layout/IconCircleLabelList"/>
    <dgm:cxn modelId="{5F779EBB-2B97-43E8-9363-12411FDB286D}" type="presParOf" srcId="{D67387F8-CE10-495B-8DA0-64AB0E5AEF4B}" destId="{F314EA7F-B8CA-4A0A-A85E-5951903900F9}" srcOrd="2" destOrd="0" presId="urn:microsoft.com/office/officeart/2018/5/layout/IconCircleLabelList"/>
    <dgm:cxn modelId="{C62C8238-E51D-4E0D-9E93-03606474BBCF}" type="presParOf" srcId="{D67387F8-CE10-495B-8DA0-64AB0E5AEF4B}" destId="{4018A540-0939-4E4B-9567-46DBA923C725}" srcOrd="3" destOrd="0" presId="urn:microsoft.com/office/officeart/2018/5/layout/IconCircleLabelList"/>
    <dgm:cxn modelId="{3D9E3D3D-D317-42FE-95E9-347D04441A67}" type="presParOf" srcId="{9362AF06-7268-492B-A95F-4AB6D669B664}" destId="{B78F9BE6-76E8-49BA-9FEF-653CF051A817}" srcOrd="7" destOrd="0" presId="urn:microsoft.com/office/officeart/2018/5/layout/IconCircleLabelList"/>
    <dgm:cxn modelId="{8AA0B4C9-BDA2-49D7-8564-A5D3E56E9E09}" type="presParOf" srcId="{9362AF06-7268-492B-A95F-4AB6D669B664}" destId="{A0398A3E-97F8-4640-8927-090A445C2BD4}" srcOrd="8" destOrd="0" presId="urn:microsoft.com/office/officeart/2018/5/layout/IconCircleLabelList"/>
    <dgm:cxn modelId="{25513DA9-1FCD-42A9-88C1-C1144FCD118C}" type="presParOf" srcId="{A0398A3E-97F8-4640-8927-090A445C2BD4}" destId="{2E539C43-13EA-4068-ABC7-FF365F42CE1F}" srcOrd="0" destOrd="0" presId="urn:microsoft.com/office/officeart/2018/5/layout/IconCircleLabelList"/>
    <dgm:cxn modelId="{EEA3EC61-29CB-4D8B-9ACD-1B6475938733}" type="presParOf" srcId="{A0398A3E-97F8-4640-8927-090A445C2BD4}" destId="{F42A4F28-0263-4883-9B42-88EEEF4DD0DC}" srcOrd="1" destOrd="0" presId="urn:microsoft.com/office/officeart/2018/5/layout/IconCircleLabelList"/>
    <dgm:cxn modelId="{393EAE3B-9783-498B-BEF1-88B37676DE7B}" type="presParOf" srcId="{A0398A3E-97F8-4640-8927-090A445C2BD4}" destId="{882C2914-526B-40CB-A1E5-597AE3D860D7}" srcOrd="2" destOrd="0" presId="urn:microsoft.com/office/officeart/2018/5/layout/IconCircleLabelList"/>
    <dgm:cxn modelId="{42F8F353-A50F-4E15-BB58-1033BBA0B99F}" type="presParOf" srcId="{A0398A3E-97F8-4640-8927-090A445C2BD4}" destId="{BA6EBD00-0EC7-428D-BDFF-83FF5DAD19CF}" srcOrd="3" destOrd="0" presId="urn:microsoft.com/office/officeart/2018/5/layout/IconCircleLabelList"/>
    <dgm:cxn modelId="{298F9FA5-A056-4C15-BF48-713C08997FD3}" type="presParOf" srcId="{9362AF06-7268-492B-A95F-4AB6D669B664}" destId="{3B179A2D-8B00-48D7-85C8-BCEFB49EC68F}" srcOrd="9" destOrd="0" presId="urn:microsoft.com/office/officeart/2018/5/layout/IconCircleLabelList"/>
    <dgm:cxn modelId="{17E2301C-4BA1-4D77-B327-3DD8AC517C93}" type="presParOf" srcId="{9362AF06-7268-492B-A95F-4AB6D669B664}" destId="{E6CAC7A5-A8BF-4A32-8E3B-25F7B767F854}" srcOrd="10" destOrd="0" presId="urn:microsoft.com/office/officeart/2018/5/layout/IconCircleLabelList"/>
    <dgm:cxn modelId="{2F4E7BFF-3EE7-4A4B-B0A5-A324263E30F6}" type="presParOf" srcId="{E6CAC7A5-A8BF-4A32-8E3B-25F7B767F854}" destId="{9F2D9378-BABE-4746-AE64-D8CD66DC9FD8}" srcOrd="0" destOrd="0" presId="urn:microsoft.com/office/officeart/2018/5/layout/IconCircleLabelList"/>
    <dgm:cxn modelId="{D9341B75-87F6-4171-83D7-D1D0C536E181}" type="presParOf" srcId="{E6CAC7A5-A8BF-4A32-8E3B-25F7B767F854}" destId="{0F134EF3-8FEC-47CF-BC3B-507228BF02F1}" srcOrd="1" destOrd="0" presId="urn:microsoft.com/office/officeart/2018/5/layout/IconCircleLabelList"/>
    <dgm:cxn modelId="{78D1D53B-5E0D-4929-B9FF-B1DCD21674EE}" type="presParOf" srcId="{E6CAC7A5-A8BF-4A32-8E3B-25F7B767F854}" destId="{F81605CA-DB62-4477-98EF-AB010C2DA695}" srcOrd="2" destOrd="0" presId="urn:microsoft.com/office/officeart/2018/5/layout/IconCircleLabelList"/>
    <dgm:cxn modelId="{F6C81EC8-1F7A-458A-879B-8CA30674A631}" type="presParOf" srcId="{E6CAC7A5-A8BF-4A32-8E3B-25F7B767F854}" destId="{92FFE0F1-6CB7-43F5-BDC5-8EB67AF787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8FEC-6E79-42C4-B105-75FFB78D291D}">
      <dsp:nvSpPr>
        <dsp:cNvPr id="0" name=""/>
        <dsp:cNvSpPr/>
      </dsp:nvSpPr>
      <dsp:spPr>
        <a:xfrm>
          <a:off x="865117" y="1688"/>
          <a:ext cx="908208" cy="908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F51BF-2558-4305-9FEE-E106F31151E0}">
      <dsp:nvSpPr>
        <dsp:cNvPr id="0" name=""/>
        <dsp:cNvSpPr/>
      </dsp:nvSpPr>
      <dsp:spPr>
        <a:xfrm>
          <a:off x="1058669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998C-CB1E-4E67-8432-470B4B5CFCB8}">
      <dsp:nvSpPr>
        <dsp:cNvPr id="0" name=""/>
        <dsp:cNvSpPr/>
      </dsp:nvSpPr>
      <dsp:spPr>
        <a:xfrm>
          <a:off x="574787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Introduction</a:t>
          </a:r>
          <a:endParaRPr lang="en-US" sz="1700" kern="1200"/>
        </a:p>
      </dsp:txBody>
      <dsp:txXfrm>
        <a:off x="574787" y="1192782"/>
        <a:ext cx="1488867" cy="595546"/>
      </dsp:txXfrm>
    </dsp:sp>
    <dsp:sp modelId="{B5EC2420-2041-483E-875A-E721413477D0}">
      <dsp:nvSpPr>
        <dsp:cNvPr id="0" name=""/>
        <dsp:cNvSpPr/>
      </dsp:nvSpPr>
      <dsp:spPr>
        <a:xfrm>
          <a:off x="2614536" y="1688"/>
          <a:ext cx="908208" cy="908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0FEE0-D0FC-4260-B05D-7FD2B7BAD9ED}">
      <dsp:nvSpPr>
        <dsp:cNvPr id="0" name=""/>
        <dsp:cNvSpPr/>
      </dsp:nvSpPr>
      <dsp:spPr>
        <a:xfrm>
          <a:off x="2808088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D4EA6-0905-4A6A-A046-AFF2E1582C67}">
      <dsp:nvSpPr>
        <dsp:cNvPr id="0" name=""/>
        <dsp:cNvSpPr/>
      </dsp:nvSpPr>
      <dsp:spPr>
        <a:xfrm>
          <a:off x="2324206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Problem Statement</a:t>
          </a:r>
          <a:endParaRPr lang="en-US" sz="1700" kern="1200"/>
        </a:p>
      </dsp:txBody>
      <dsp:txXfrm>
        <a:off x="2324206" y="1192782"/>
        <a:ext cx="1488867" cy="595546"/>
      </dsp:txXfrm>
    </dsp:sp>
    <dsp:sp modelId="{B56D63AA-538D-45AB-A67B-4759646BB208}">
      <dsp:nvSpPr>
        <dsp:cNvPr id="0" name=""/>
        <dsp:cNvSpPr/>
      </dsp:nvSpPr>
      <dsp:spPr>
        <a:xfrm>
          <a:off x="4363954" y="1688"/>
          <a:ext cx="908208" cy="908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B4560-4F33-49DB-9BE5-0F6C2A250C5F}">
      <dsp:nvSpPr>
        <dsp:cNvPr id="0" name=""/>
        <dsp:cNvSpPr/>
      </dsp:nvSpPr>
      <dsp:spPr>
        <a:xfrm>
          <a:off x="4557507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48AC-0CDE-4503-AD80-A85CE2A1953F}">
      <dsp:nvSpPr>
        <dsp:cNvPr id="0" name=""/>
        <dsp:cNvSpPr/>
      </dsp:nvSpPr>
      <dsp:spPr>
        <a:xfrm>
          <a:off x="4073625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Data Sources</a:t>
          </a:r>
          <a:endParaRPr lang="en-US" sz="1700" kern="1200"/>
        </a:p>
      </dsp:txBody>
      <dsp:txXfrm>
        <a:off x="4073625" y="1192782"/>
        <a:ext cx="1488867" cy="595546"/>
      </dsp:txXfrm>
    </dsp:sp>
    <dsp:sp modelId="{738268B1-D135-47AB-B1F9-1CAD25D670A5}">
      <dsp:nvSpPr>
        <dsp:cNvPr id="0" name=""/>
        <dsp:cNvSpPr/>
      </dsp:nvSpPr>
      <dsp:spPr>
        <a:xfrm>
          <a:off x="6113373" y="1688"/>
          <a:ext cx="908208" cy="908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FE654-B2C1-41C4-B884-929CCFF3E044}">
      <dsp:nvSpPr>
        <dsp:cNvPr id="0" name=""/>
        <dsp:cNvSpPr/>
      </dsp:nvSpPr>
      <dsp:spPr>
        <a:xfrm>
          <a:off x="6306926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8A540-0939-4E4B-9567-46DBA923C725}">
      <dsp:nvSpPr>
        <dsp:cNvPr id="0" name=""/>
        <dsp:cNvSpPr/>
      </dsp:nvSpPr>
      <dsp:spPr>
        <a:xfrm>
          <a:off x="5823044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Proposed Methods</a:t>
          </a:r>
          <a:endParaRPr lang="en-US" sz="1700" kern="1200"/>
        </a:p>
      </dsp:txBody>
      <dsp:txXfrm>
        <a:off x="5823044" y="1192782"/>
        <a:ext cx="1488867" cy="595546"/>
      </dsp:txXfrm>
    </dsp:sp>
    <dsp:sp modelId="{2E539C43-13EA-4068-ABC7-FF365F42CE1F}">
      <dsp:nvSpPr>
        <dsp:cNvPr id="0" name=""/>
        <dsp:cNvSpPr/>
      </dsp:nvSpPr>
      <dsp:spPr>
        <a:xfrm>
          <a:off x="2614536" y="2160546"/>
          <a:ext cx="908208" cy="9082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A4F28-0263-4883-9B42-88EEEF4DD0DC}">
      <dsp:nvSpPr>
        <dsp:cNvPr id="0" name=""/>
        <dsp:cNvSpPr/>
      </dsp:nvSpPr>
      <dsp:spPr>
        <a:xfrm>
          <a:off x="2808088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BD00-0EC7-428D-BDFF-83FF5DAD19CF}">
      <dsp:nvSpPr>
        <dsp:cNvPr id="0" name=""/>
        <dsp:cNvSpPr/>
      </dsp:nvSpPr>
      <dsp:spPr>
        <a:xfrm>
          <a:off x="2324206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Results</a:t>
          </a:r>
          <a:endParaRPr lang="en-US" sz="1700" kern="1200"/>
        </a:p>
      </dsp:txBody>
      <dsp:txXfrm>
        <a:off x="2324206" y="3351640"/>
        <a:ext cx="1488867" cy="595546"/>
      </dsp:txXfrm>
    </dsp:sp>
    <dsp:sp modelId="{9F2D9378-BABE-4746-AE64-D8CD66DC9FD8}">
      <dsp:nvSpPr>
        <dsp:cNvPr id="0" name=""/>
        <dsp:cNvSpPr/>
      </dsp:nvSpPr>
      <dsp:spPr>
        <a:xfrm>
          <a:off x="4363954" y="2160546"/>
          <a:ext cx="908208" cy="908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4EF3-8FEC-47CF-BC3B-507228BF02F1}">
      <dsp:nvSpPr>
        <dsp:cNvPr id="0" name=""/>
        <dsp:cNvSpPr/>
      </dsp:nvSpPr>
      <dsp:spPr>
        <a:xfrm>
          <a:off x="4557507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E0F1-6CB7-43F5-BDC5-8EB67AF78718}">
      <dsp:nvSpPr>
        <dsp:cNvPr id="0" name=""/>
        <dsp:cNvSpPr/>
      </dsp:nvSpPr>
      <dsp:spPr>
        <a:xfrm>
          <a:off x="4073625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Conclusion</a:t>
          </a:r>
          <a:endParaRPr lang="en-US" sz="1700" kern="1200"/>
        </a:p>
      </dsp:txBody>
      <dsp:txXfrm>
        <a:off x="4073625" y="3351640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F044-F7CB-BA48-8E0F-0B409DE49B2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919D-9612-DD4B-9252-12B6C77C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1CD8911-B433-634A-8462-B3CDA1BC70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1CD8911-B433-634A-8462-B3CDA1BC70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47" y="4571216"/>
            <a:ext cx="8179506" cy="1115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Impact"/>
                <a:cs typeface="Impact"/>
              </a:rPr>
              <a:t>Energy Forecasting – BigDEAL Challenge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47" y="5859140"/>
            <a:ext cx="8179506" cy="497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latin typeface="Times New Roman"/>
                <a:cs typeface="Times New Roman"/>
              </a:rPr>
              <a:t>Francisco Flores</a:t>
            </a:r>
          </a:p>
          <a:p>
            <a:pPr>
              <a:lnSpc>
                <a:spcPct val="90000"/>
              </a:lnSpc>
            </a:pPr>
            <a:r>
              <a:rPr lang="en-US" sz="800">
                <a:latin typeface="Times New Roman"/>
                <a:cs typeface="Times New Roman"/>
              </a:rPr>
              <a:t>Shashank Bhushan</a:t>
            </a:r>
          </a:p>
          <a:p>
            <a:pPr>
              <a:lnSpc>
                <a:spcPct val="90000"/>
              </a:lnSpc>
            </a:pPr>
            <a:r>
              <a:rPr lang="en-US" sz="800">
                <a:latin typeface="Times New Roman"/>
                <a:cs typeface="Times New Roman"/>
              </a:rPr>
              <a:t>Anubhav Dixit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5556F-EED8-78FE-C606-6ED6F427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9" y="1785036"/>
            <a:ext cx="2646832" cy="1157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0935D-F474-B948-68F1-07ABDE35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91" y="1481323"/>
            <a:ext cx="2644818" cy="1765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932347"/>
            <a:ext cx="2665476" cy="86336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5778706"/>
            <a:ext cx="6858000" cy="0"/>
          </a:xfrm>
          <a:prstGeom prst="line">
            <a:avLst/>
          </a:prstGeom>
          <a:ln w="19050">
            <a:solidFill>
              <a:srgbClr val="6BA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A412A4-674F-AE4E-96E1-DCAA5002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8485-2798-D142-A7DE-92541191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CD8911-B433-634A-8462-B3CDA1BC706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Proposed Methods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Random Forest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400" dirty="0"/>
              <a:t> - XXXXX</a:t>
            </a:r>
          </a:p>
          <a:p>
            <a:pPr marL="0" indent="0">
              <a:buNone/>
            </a:pPr>
            <a:r>
              <a:rPr lang="en-IN" sz="2400" dirty="0"/>
              <a:t>        - XXXXX</a:t>
            </a:r>
          </a:p>
          <a:p>
            <a:r>
              <a:rPr lang="en-IN" sz="4800" dirty="0"/>
              <a:t>Time Series Analysis</a:t>
            </a:r>
          </a:p>
          <a:p>
            <a:pPr marL="0" indent="0">
              <a:buNone/>
            </a:pPr>
            <a:r>
              <a:rPr lang="en-IN" sz="2400" dirty="0"/>
              <a:t>        - XXXXXXX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US" sz="2400" dirty="0"/>
              <a:t>- XXXXXXX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XXXXX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400" dirty="0"/>
              <a:t> - XXXXXX</a:t>
            </a:r>
          </a:p>
          <a:p>
            <a:pPr marL="0" indent="0">
              <a:buNone/>
            </a:pPr>
            <a:r>
              <a:rPr lang="en-IN" sz="2400" dirty="0"/>
              <a:t>        - XXXXX</a:t>
            </a:r>
          </a:p>
          <a:p>
            <a:r>
              <a:rPr lang="en-IN" sz="4800" dirty="0"/>
              <a:t>XXXXXX</a:t>
            </a:r>
          </a:p>
          <a:p>
            <a:pPr marL="0" indent="0">
              <a:buNone/>
            </a:pPr>
            <a:r>
              <a:rPr lang="en-IN" sz="2400" dirty="0"/>
              <a:t>        - XXXXXXXXX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US" sz="2400" dirty="0"/>
              <a:t>- XXXXXXXXX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4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Conclusion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XXXXXX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400" dirty="0"/>
              <a:t> - XXXXXX</a:t>
            </a:r>
          </a:p>
          <a:p>
            <a:pPr marL="0" indent="0">
              <a:buNone/>
            </a:pPr>
            <a:r>
              <a:rPr lang="en-IN" sz="2400" dirty="0"/>
              <a:t>        - XXXXXXXX</a:t>
            </a:r>
          </a:p>
          <a:p>
            <a:r>
              <a:rPr lang="en-IN" sz="4800" dirty="0"/>
              <a:t>XXXXXX</a:t>
            </a:r>
          </a:p>
          <a:p>
            <a:pPr marL="0" indent="0">
              <a:buNone/>
            </a:pPr>
            <a:r>
              <a:rPr lang="en-IN" sz="2400" dirty="0"/>
              <a:t>        - XXXXXX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US" sz="2400" dirty="0"/>
              <a:t>- XXXXXX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INDE 6360 2022 Fall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latin typeface="Impact"/>
                <a:cs typeface="Impact"/>
              </a:rPr>
              <a:t>Presentation Outline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CC5E42-7C19-8D4E-83DB-98CD3D37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0414-79F9-0D43-8535-C791DB46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CD8911-B433-634A-8462-B3CDA1BC706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0C28ADA-56A0-D621-5ECF-E294D520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0638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85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Energy Forecasting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Load Forecasting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IN" sz="2700" dirty="0"/>
              <a:t>        - Predicting future demand of    electrical power consumption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IN" sz="2700" dirty="0"/>
              <a:t>        - Helps in maintaining normal functioning of grid</a:t>
            </a:r>
          </a:p>
          <a:p>
            <a:pPr>
              <a:lnSpc>
                <a:spcPct val="90000"/>
              </a:lnSpc>
            </a:pPr>
            <a:r>
              <a:rPr lang="en-IN" sz="2700" b="1" dirty="0"/>
              <a:t>Peak Load Forecasting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IN" sz="2700" dirty="0"/>
              <a:t>        - Predicting quick surge in electrical power demand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IN" sz="2700" dirty="0"/>
              <a:t>	  </a:t>
            </a:r>
            <a:r>
              <a:rPr lang="en-US" sz="2700" dirty="0"/>
              <a:t>- Helps in avoiding unpredicted grid failures by identifying            patterns from grid data</a:t>
            </a:r>
          </a:p>
          <a:p>
            <a:pPr marL="0" indent="0">
              <a:lnSpc>
                <a:spcPct val="90000"/>
              </a:lnSpc>
              <a:buNone/>
            </a:pPr>
            <a:endParaRPr lang="en-IN" sz="2700" dirty="0"/>
          </a:p>
          <a:p>
            <a:pPr>
              <a:lnSpc>
                <a:spcPct val="90000"/>
              </a:lnSpc>
            </a:pPr>
            <a:endParaRPr lang="en-IN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2299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INDE 6360 2022 Fall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CD8911-B433-634A-8462-B3CDA1BC706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Challenge</a:t>
            </a:r>
            <a:endParaRPr lang="en-IN" sz="47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Predicting ex post one-year ahead forecasting</a:t>
            </a:r>
          </a:p>
          <a:p>
            <a:pPr marL="0" indent="0">
              <a:buNone/>
            </a:pPr>
            <a:r>
              <a:rPr lang="en-IN" sz="1900" dirty="0"/>
              <a:t>        - Predicting future demand of electrical power consumption</a:t>
            </a:r>
          </a:p>
          <a:p>
            <a:pPr marL="0" indent="0">
              <a:buNone/>
            </a:pPr>
            <a:r>
              <a:rPr lang="en-IN" sz="1900" dirty="0"/>
              <a:t>        - Helps in maintaining normal functioning of grid</a:t>
            </a:r>
          </a:p>
          <a:p>
            <a:r>
              <a:rPr lang="en-US" sz="1900" b="1" dirty="0"/>
              <a:t>Predicting ex ante day ahead peak load forecasting</a:t>
            </a:r>
            <a:r>
              <a:rPr lang="en-IN" sz="1900" b="1" dirty="0"/>
              <a:t>        </a:t>
            </a:r>
          </a:p>
          <a:p>
            <a:pPr marL="0" indent="0">
              <a:buNone/>
            </a:pPr>
            <a:r>
              <a:rPr lang="en-IN" sz="1900" dirty="0"/>
              <a:t>        - Predicting quick surge in electrical power demand</a:t>
            </a:r>
          </a:p>
          <a:p>
            <a:pPr marL="0" indent="0">
              <a:buNone/>
            </a:pPr>
            <a:r>
              <a:rPr lang="en-IN" sz="1900" dirty="0"/>
              <a:t>         </a:t>
            </a:r>
            <a:r>
              <a:rPr lang="en-US" sz="1900" dirty="0"/>
              <a:t>- Helps in avoiding unpredicted grid failures by identifying patterns from grid data</a:t>
            </a:r>
          </a:p>
          <a:p>
            <a:pPr marL="0" indent="0">
              <a:buNone/>
            </a:pPr>
            <a:endParaRPr lang="en-IN" sz="1900" dirty="0"/>
          </a:p>
          <a:p>
            <a:endParaRPr lang="en-IN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CD8911-B433-634A-8462-B3CDA1BC706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9573A-58C3-BEC7-3856-31A611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Data Sources</a:t>
            </a:r>
            <a:endParaRPr lang="en-IN" sz="4200">
              <a:solidFill>
                <a:srgbClr val="FFFFFF"/>
              </a:solidFill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9322-58F8-5052-6FB3-5BEDBCC8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46" y="630936"/>
            <a:ext cx="5305807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Qualifying Match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rgbClr val="FFFFFF"/>
                </a:solidFill>
              </a:rPr>
              <a:t>          - Single excel file containing load data for past years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rgbClr val="FFFFFF"/>
                </a:solidFill>
              </a:rPr>
              <a:t>          - 5 Columns containing data for time, ex. Year, Month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rgbClr val="FFFFFF"/>
                </a:solidFill>
              </a:rPr>
              <a:t>          - 4 Columns containing data for temperature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rgbClr val="FFFFFF"/>
                </a:solidFill>
              </a:rPr>
              <a:t>          - 1 Column containing load data from past years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EBC69-48AA-9084-52F8-CA8DB9F7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3126887"/>
            <a:ext cx="8188452" cy="29683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29C9-FDFC-E4DD-B38A-5E6AA7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FC6A-5878-C093-1F3F-DEA3D76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CD8911-B433-634A-8462-B3CDA1BC706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9C4-3378-E652-E8CB-6CFF16C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3EFE-7941-CDF9-79F0-9A340208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INDE 6360 2022 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E8E-D3F7-898E-A151-F8A9222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CD8911-B433-634A-8462-B3CDA1BC7061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307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Impact</vt:lpstr>
      <vt:lpstr>Times New Roman</vt:lpstr>
      <vt:lpstr>Office Theme</vt:lpstr>
      <vt:lpstr>Energy Forecasting – BigDEAL Challenge 2022</vt:lpstr>
      <vt:lpstr>Presentation Outline</vt:lpstr>
      <vt:lpstr>Introduction</vt:lpstr>
      <vt:lpstr>Energy Forecasting</vt:lpstr>
      <vt:lpstr>Problem Statement</vt:lpstr>
      <vt:lpstr>Challenge</vt:lpstr>
      <vt:lpstr>Data Sources</vt:lpstr>
      <vt:lpstr>Data Sources</vt:lpstr>
      <vt:lpstr>Proposed Methods</vt:lpstr>
      <vt:lpstr>Proposed Methods</vt:lpstr>
      <vt:lpstr>Results</vt:lpstr>
      <vt:lpstr>Results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Default</dc:creator>
  <cp:lastModifiedBy>Bhushan, Shashank</cp:lastModifiedBy>
  <cp:revision>10</cp:revision>
  <dcterms:created xsi:type="dcterms:W3CDTF">2014-03-25T18:01:38Z</dcterms:created>
  <dcterms:modified xsi:type="dcterms:W3CDTF">2022-11-27T05:20:26Z</dcterms:modified>
</cp:coreProperties>
</file>