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3ammxTTqzhx7/hQycPt6cSAt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0250E7-3478-45F3-8D92-6189C9A72BE6}">
  <a:tblStyle styleId="{020250E7-3478-45F3-8D92-6189C9A72B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Extra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5ee22c1a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a65ee22c1a_0_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ga65ee22c1a_0_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ga65ee22c1a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65ee22c1a_0_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ga65ee22c1a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5ee22c1a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5ee22c1a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5ee22c1a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5ee22c1a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5ee22c1a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5ee22c1a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5ee22c1a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5ee22c1a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5ee22c1a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5ee22c1a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5ee22c1a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5ee22c1a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5ee22c1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5ee22c1a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5ee22c1a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title"/>
          </p:nvPr>
        </p:nvSpPr>
        <p:spPr>
          <a:xfrm>
            <a:off x="3730200" y="160700"/>
            <a:ext cx="1683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Joins</a:t>
            </a:r>
            <a:endParaRPr b="1"/>
          </a:p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76225" y="612800"/>
            <a:ext cx="3999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Customers table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"/>
          <p:cNvSpPr txBox="1"/>
          <p:nvPr>
            <p:ph idx="2" type="body"/>
          </p:nvPr>
        </p:nvSpPr>
        <p:spPr>
          <a:xfrm>
            <a:off x="4792200" y="612800"/>
            <a:ext cx="3999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Orders table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40" name="Google Shape;40;p1"/>
          <p:cNvGraphicFramePr/>
          <p:nvPr/>
        </p:nvGraphicFramePr>
        <p:xfrm>
          <a:off x="451025" y="119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{020250E7-3478-45F3-8D92-6189C9A72BE6}</a:tableStyleId>
              </a:tblPr>
              <a:tblGrid>
                <a:gridCol w="971350"/>
                <a:gridCol w="1253000"/>
                <a:gridCol w="1313000"/>
              </a:tblGrid>
              <a:tr h="41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phno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sachin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3465466534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rohit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3455345455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kohli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5664564566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Google Shape;41;p1"/>
          <p:cNvGraphicFramePr/>
          <p:nvPr/>
        </p:nvGraphicFramePr>
        <p:xfrm>
          <a:off x="4849138" y="12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{020250E7-3478-45F3-8D92-6189C9A72BE6}</a:tableStyleId>
              </a:tblPr>
              <a:tblGrid>
                <a:gridCol w="688600"/>
                <a:gridCol w="1165850"/>
                <a:gridCol w="2031575"/>
              </a:tblGrid>
              <a:tr h="46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O</a:t>
                      </a:r>
                      <a:r>
                        <a:rPr lang="en" sz="1400" u="none" cap="none" strike="noStrike"/>
                        <a:t>rder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</a:t>
                      </a:r>
                      <a:r>
                        <a:rPr lang="en" sz="1400" u="none" cap="none" strike="noStrike"/>
                        <a:t>ustomer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order_details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 , coke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french fries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French fries , pepsi</a:t>
                      </a:r>
                      <a:endParaRPr sz="1400" u="none" cap="none" strike="noStrike"/>
                    </a:p>
                  </a:txBody>
                  <a:tcPr marT="0" marB="0" marR="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Idly , Sambar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Paneer tikka , diet coke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coke</a:t>
                      </a:r>
                      <a:endParaRPr sz="1400" u="none" cap="none" strike="noStrike"/>
                    </a:p>
                  </a:txBody>
                  <a:tcPr marT="0" marB="0" marR="63500" marL="1080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361950" y="81400"/>
            <a:ext cx="8520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700"/>
              <a:t>Resultant Table</a:t>
            </a:r>
            <a:endParaRPr b="1" sz="1700"/>
          </a:p>
        </p:txBody>
      </p:sp>
      <p:graphicFrame>
        <p:nvGraphicFramePr>
          <p:cNvPr id="47" name="Google Shape;47;p2"/>
          <p:cNvGraphicFramePr/>
          <p:nvPr/>
        </p:nvGraphicFramePr>
        <p:xfrm>
          <a:off x="672575" y="12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{020250E7-3478-45F3-8D92-6189C9A72BE6}</a:tableStyleId>
              </a:tblPr>
              <a:tblGrid>
                <a:gridCol w="1206925"/>
                <a:gridCol w="1417150"/>
                <a:gridCol w="1749075"/>
                <a:gridCol w="1290000"/>
                <a:gridCol w="2546825"/>
              </a:tblGrid>
              <a:tr h="39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customer_id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customer_name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phno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order_details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Pizza , 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french fries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rohit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3455345455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French fries , pepsi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kohli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5664564566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Idly , Sambar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sachin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3465466534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Paneer tikka , diet 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4578346587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Burger , coke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" name="Google Shape;48;p2"/>
          <p:cNvSpPr txBox="1"/>
          <p:nvPr/>
        </p:nvSpPr>
        <p:spPr>
          <a:xfrm>
            <a:off x="5558300" y="32492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483925" y="643000"/>
            <a:ext cx="7162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of customer who placed order_id 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458575" y="215525"/>
            <a:ext cx="235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Inner Join</a:t>
            </a:r>
            <a:endParaRPr b="1" sz="2600"/>
          </a:p>
        </p:txBody>
      </p:sp>
      <p:sp>
        <p:nvSpPr>
          <p:cNvPr id="55" name="Google Shape;55;p3"/>
          <p:cNvSpPr txBox="1"/>
          <p:nvPr/>
        </p:nvSpPr>
        <p:spPr>
          <a:xfrm>
            <a:off x="241500" y="926725"/>
            <a:ext cx="8661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concatenate the records only if the customer_id in both tables match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75" y="1637925"/>
            <a:ext cx="4086350" cy="245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