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EjuFCewsdE0BvAHX1xSMWxJ2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F5467A-D87F-44E6-B191-03C6CA386537}">
  <a:tblStyle styleId="{0CF5467A-D87F-44E6-B191-03C6CA3865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6c0f19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a6c0f19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c0f19a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a6c0f19a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c0f19a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a6c0f19a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8c98a83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53e8c98a83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3e8c98a83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53e8c98a83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g53e8c98a83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g53e8c98a83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8c98a83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8c98a83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8c98a83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8c98a83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8c98a83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8c98a83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8c98a83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8c98a83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8c98a83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8c98a83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8c98a83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8c98a83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8c98a8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8c98a83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8c98a83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444500" y="235475"/>
            <a:ext cx="1798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/>
              <a:t>Left Join</a:t>
            </a:r>
            <a:endParaRPr b="1" sz="2700"/>
          </a:p>
        </p:txBody>
      </p:sp>
      <p:sp>
        <p:nvSpPr>
          <p:cNvPr id="38" name="Google Shape;38;p1"/>
          <p:cNvSpPr txBox="1"/>
          <p:nvPr/>
        </p:nvSpPr>
        <p:spPr>
          <a:xfrm>
            <a:off x="90450" y="915725"/>
            <a:ext cx="8672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returns all the records which satisfy the condition (Table1.col_name = Table2.col_name) plus the records from the left table. 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" name="Google Shape;39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8374" l="0" r="0" t="0"/>
          <a:stretch/>
        </p:blipFill>
        <p:spPr>
          <a:xfrm>
            <a:off x="1540550" y="2063575"/>
            <a:ext cx="4024350" cy="22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2"/>
          <p:cNvGraphicFramePr/>
          <p:nvPr/>
        </p:nvGraphicFramePr>
        <p:xfrm>
          <a:off x="685500" y="122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162550"/>
                <a:gridCol w="1185225"/>
                <a:gridCol w="1246300"/>
              </a:tblGrid>
              <a:tr h="52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details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Crispy chicken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Google Shape;46;p2"/>
          <p:cNvGraphicFramePr/>
          <p:nvPr/>
        </p:nvGraphicFramePr>
        <p:xfrm>
          <a:off x="4485225" y="122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147475"/>
                <a:gridCol w="1354150"/>
                <a:gridCol w="708700"/>
              </a:tblGrid>
              <a:tr h="43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sundar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asish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" name="Google Shape;47;p2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2"/>
          <p:cNvSpPr txBox="1"/>
          <p:nvPr/>
        </p:nvSpPr>
        <p:spPr>
          <a:xfrm>
            <a:off x="433800" y="173525"/>
            <a:ext cx="4598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Example for Left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oogle Shape;53;ga6c0f19a8a_0_0"/>
          <p:cNvGraphicFramePr/>
          <p:nvPr/>
        </p:nvGraphicFramePr>
        <p:xfrm>
          <a:off x="497188" y="12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847475"/>
                <a:gridCol w="1178275"/>
                <a:gridCol w="1075475"/>
                <a:gridCol w="1134700"/>
                <a:gridCol w="795575"/>
                <a:gridCol w="605100"/>
              </a:tblGrid>
              <a:tr h="46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details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pizza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sundar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coke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sundar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burger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asish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Crispy chicken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cxnSp>
        <p:nvCxnSpPr>
          <p:cNvPr id="54" name="Google Shape;54;ga6c0f19a8a_0_0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ga6c0f19a8a_0_0"/>
          <p:cNvSpPr txBox="1"/>
          <p:nvPr/>
        </p:nvSpPr>
        <p:spPr>
          <a:xfrm>
            <a:off x="497200" y="235475"/>
            <a:ext cx="5502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Resultant for the Left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44475" y="235475"/>
            <a:ext cx="2059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/>
              <a:t>Right Join</a:t>
            </a:r>
            <a:endParaRPr b="1" sz="2700"/>
          </a:p>
        </p:txBody>
      </p:sp>
      <p:sp>
        <p:nvSpPr>
          <p:cNvPr id="61" name="Google Shape;61;p3"/>
          <p:cNvSpPr txBox="1"/>
          <p:nvPr/>
        </p:nvSpPr>
        <p:spPr>
          <a:xfrm>
            <a:off x="86750" y="918675"/>
            <a:ext cx="863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returns all the records which satisfy the condition (Table1.col_name = Table2.col_name) plus the records from the right table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" name="Google Shape;62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8298" l="10370" r="0" t="0"/>
          <a:stretch/>
        </p:blipFill>
        <p:spPr>
          <a:xfrm>
            <a:off x="2119375" y="1980475"/>
            <a:ext cx="3395926" cy="2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4"/>
          <p:cNvGraphicFramePr/>
          <p:nvPr/>
        </p:nvGraphicFramePr>
        <p:xfrm>
          <a:off x="503100" y="10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336725"/>
                <a:gridCol w="1362825"/>
                <a:gridCol w="1369350"/>
              </a:tblGrid>
              <a:tr h="2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customer_id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order_details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Crispy chicken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Google Shape;69;p4"/>
          <p:cNvGraphicFramePr/>
          <p:nvPr/>
        </p:nvGraphicFramePr>
        <p:xfrm>
          <a:off x="4727775" y="10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213625"/>
                <a:gridCol w="1543875"/>
                <a:gridCol w="887150"/>
              </a:tblGrid>
              <a:tr h="36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customer_id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sundar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asish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0" name="Google Shape;70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446200" y="173525"/>
            <a:ext cx="4598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Example for Right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ga6c0f19a8a_0_8"/>
          <p:cNvGraphicFramePr/>
          <p:nvPr/>
        </p:nvGraphicFramePr>
        <p:xfrm>
          <a:off x="570225" y="116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812500"/>
                <a:gridCol w="1169700"/>
                <a:gridCol w="1052125"/>
                <a:gridCol w="1243400"/>
                <a:gridCol w="710625"/>
                <a:gridCol w="689425"/>
              </a:tblGrid>
              <a:tr h="27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details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pizza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sundar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23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coke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sundar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23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burger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asish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21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NULL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NULL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NULL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babar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/>
                        <a:t>22</a:t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" name="Google Shape;77;ga6c0f19a8a_0_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ga6c0f19a8a_0_8"/>
          <p:cNvSpPr txBox="1"/>
          <p:nvPr/>
        </p:nvSpPr>
        <p:spPr>
          <a:xfrm>
            <a:off x="497200" y="235475"/>
            <a:ext cx="5502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Resultant for the Right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44475" y="235475"/>
            <a:ext cx="2864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/>
              <a:t>Full Outer Join</a:t>
            </a:r>
            <a:endParaRPr b="1" sz="2700"/>
          </a:p>
        </p:txBody>
      </p:sp>
      <p:sp>
        <p:nvSpPr>
          <p:cNvPr id="84" name="Google Shape;84;p5"/>
          <p:cNvSpPr txBox="1"/>
          <p:nvPr/>
        </p:nvSpPr>
        <p:spPr>
          <a:xfrm>
            <a:off x="134625" y="919275"/>
            <a:ext cx="8727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returns all the records which satisfy the conditions plus the records from the left table as well as the right table 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14420"/>
          <a:stretch/>
        </p:blipFill>
        <p:spPr>
          <a:xfrm>
            <a:off x="586200" y="1933475"/>
            <a:ext cx="3156775" cy="20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6"/>
          <p:cNvGraphicFramePr/>
          <p:nvPr/>
        </p:nvGraphicFramePr>
        <p:xfrm>
          <a:off x="802100" y="10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216775"/>
                <a:gridCol w="1240525"/>
                <a:gridCol w="1246450"/>
              </a:tblGrid>
              <a:tr h="3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details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Crispy chicken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6"/>
          <p:cNvGraphicFramePr/>
          <p:nvPr/>
        </p:nvGraphicFramePr>
        <p:xfrm>
          <a:off x="4671350" y="10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1483275"/>
                <a:gridCol w="1462100"/>
                <a:gridCol w="758375"/>
              </a:tblGrid>
              <a:tr h="4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sundar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asish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3" name="Google Shape;93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6"/>
          <p:cNvSpPr txBox="1"/>
          <p:nvPr/>
        </p:nvSpPr>
        <p:spPr>
          <a:xfrm>
            <a:off x="446200" y="173525"/>
            <a:ext cx="624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Example for Full Outer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ga6c0f19a8a_0_14"/>
          <p:cNvGraphicFramePr/>
          <p:nvPr/>
        </p:nvGraphicFramePr>
        <p:xfrm>
          <a:off x="520900" y="115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{0CF5467A-D87F-44E6-B191-03C6CA386537}</a:tableStyleId>
              </a:tblPr>
              <a:tblGrid>
                <a:gridCol w="930450"/>
                <a:gridCol w="1136075"/>
                <a:gridCol w="1372050"/>
                <a:gridCol w="1284675"/>
                <a:gridCol w="846325"/>
                <a:gridCol w="841350"/>
              </a:tblGrid>
              <a:tr h="62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details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ustomer</a:t>
                      </a: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b="1" sz="15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sundar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sundar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asish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Crispy chicken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1" name="Google Shape;101;ga6c0f19a8a_0_1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ga6c0f19a8a_0_14"/>
          <p:cNvSpPr txBox="1"/>
          <p:nvPr/>
        </p:nvSpPr>
        <p:spPr>
          <a:xfrm>
            <a:off x="520912" y="235475"/>
            <a:ext cx="65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Resultant for the Full Outer Join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