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FUCqB1TvSqy1K84f1gbecOg5S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font" Target="fonts/Lato-boldItalic.fntdata"/><Relationship Id="rId22" Type="http://customschemas.google.com/relationships/presentationmetadata" Target="metadata"/><Relationship Id="rId10" Type="http://schemas.openxmlformats.org/officeDocument/2006/relationships/font" Target="fonts/Lato-italic.fntdata"/><Relationship Id="rId21" Type="http://schemas.openxmlformats.org/officeDocument/2006/relationships/font" Target="fonts/HelveticaNeueLight-bold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66cc9145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ga66cc9145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a66cc91453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ga66cc91453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6cc91453_0_58"/>
          <p:cNvSpPr txBox="1"/>
          <p:nvPr>
            <p:ph idx="12" type="sldNum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85150" y="2889500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Montserrat ExtraBold"/>
              <a:buNone/>
              <a:defRPr sz="4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699825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1800" y="1353300"/>
            <a:ext cx="52815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-15766" y="5778442"/>
            <a:ext cx="12207765" cy="1079557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0" y="6022903"/>
            <a:ext cx="12192000" cy="835096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6324599"/>
            <a:ext cx="12192000" cy="533399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346700" y="5462025"/>
            <a:ext cx="1548000" cy="103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9666" y="5571753"/>
            <a:ext cx="13906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type="title"/>
          </p:nvPr>
        </p:nvSpPr>
        <p:spPr>
          <a:xfrm>
            <a:off x="431600" y="414525"/>
            <a:ext cx="11021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Montserrat ExtraBold"/>
              <a:buNone/>
              <a:defRPr b="0" i="0" sz="36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99825" y="1353300"/>
            <a:ext cx="10972800" cy="4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ga66cc91453_0_0"/>
          <p:cNvPicPr preferRelativeResize="0"/>
          <p:nvPr/>
        </p:nvPicPr>
        <p:blipFill rotWithShape="1">
          <a:blip r:embed="rId3">
            <a:alphaModFix/>
          </a:blip>
          <a:srcRect b="38383" l="3123" r="20505" t="9976"/>
          <a:stretch/>
        </p:blipFill>
        <p:spPr>
          <a:xfrm>
            <a:off x="0" y="826275"/>
            <a:ext cx="12192000" cy="46305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ga66cc91453_0_0"/>
          <p:cNvCxnSpPr/>
          <p:nvPr/>
        </p:nvCxnSpPr>
        <p:spPr>
          <a:xfrm>
            <a:off x="313975" y="214825"/>
            <a:ext cx="0" cy="5949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ga66cc91453_0_0"/>
          <p:cNvSpPr txBox="1"/>
          <p:nvPr/>
        </p:nvSpPr>
        <p:spPr>
          <a:xfrm>
            <a:off x="429650" y="231375"/>
            <a:ext cx="34374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Montserrat"/>
                <a:ea typeface="Montserrat"/>
                <a:cs typeface="Montserrat"/>
                <a:sym typeface="Montserrat"/>
              </a:rPr>
              <a:t>The Database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a66cc91453_0_4"/>
          <p:cNvSpPr txBox="1"/>
          <p:nvPr/>
        </p:nvSpPr>
        <p:spPr>
          <a:xfrm>
            <a:off x="2546400" y="765087"/>
            <a:ext cx="7099200" cy="4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Query is just an SQL Statement </a:t>
            </a:r>
            <a:endParaRPr i="0" sz="2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</a:t>
            </a:r>
            <a:endParaRPr i="0" sz="2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AutoNum type="arabicPeriod"/>
            </a:pPr>
            <a:r>
              <a:rPr i="0" lang="en-US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Fetch</a:t>
            </a:r>
            <a:endParaRPr i="0" sz="2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AutoNum type="arabicPeriod"/>
            </a:pPr>
            <a:r>
              <a:rPr i="0" lang="en-US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Manipulate</a:t>
            </a:r>
            <a:endParaRPr i="0" sz="2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AutoNum type="arabicPeriod"/>
            </a:pPr>
            <a:r>
              <a:rPr i="0" lang="en-US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i="0" sz="2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241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2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 ...</a:t>
            </a:r>
            <a:endParaRPr i="0" sz="2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