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ipBkrl1QzI8/2XaPcubHCwrNU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font" Target="fonts/Lato-boldItalic.fntdata"/><Relationship Id="rId22" Type="http://customschemas.google.com/relationships/presentationmetadata" Target="metadata"/><Relationship Id="rId10" Type="http://schemas.openxmlformats.org/officeDocument/2006/relationships/font" Target="fonts/Lato-italic.fntdata"/><Relationship Id="rId21" Type="http://schemas.openxmlformats.org/officeDocument/2006/relationships/font" Target="fonts/HelveticaNeueLight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1e44f8ea_0_20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f1e44f8ea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1e44f8ea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9f1e44f8ea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f1e44f8ea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9f1e44f8ea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1e44f8ea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1e44f8ea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g9f1e44f8ea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1e44f8ea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1e44f8ea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1e44f8ea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1e44f8ea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1e44f8e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1e44f8ea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1e44f8ea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1633488" y="858744"/>
            <a:ext cx="58770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Syntax of WHERE Clause</a:t>
            </a:r>
            <a:endParaRPr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* </a:t>
            </a:r>
            <a:endParaRPr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condition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1372341" y="610588"/>
            <a:ext cx="63993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ORDER BY clause is used to sort the result set in ascending or descending order .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Syntax of ORDER BY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endParaRPr b="1"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28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b="1"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 [DESC]</a:t>
            </a:r>
            <a:r>
              <a:rPr i="1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i="1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