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Montserrat ExtraBold"/>
      <p:bold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8QvBEwTgQA8tbIGzwfYkTWli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font" Target="fonts/Montserrat-regular.fntdata"/><Relationship Id="rId10" Type="http://schemas.openxmlformats.org/officeDocument/2006/relationships/font" Target="fonts/Lato-boldItalic.fntdata"/><Relationship Id="rId21" Type="http://customschemas.google.com/relationships/presentationmetadata" Target="meta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5" Type="http://schemas.openxmlformats.org/officeDocument/2006/relationships/font" Target="fonts/MontserratExtraBold-bold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.fntdata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21e70cc5_0_20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f21e70cc5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f21e70cc5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9f21e70cc5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f21e70cc5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9f21e70cc5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21e70cc5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21e70cc5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g9f21e70cc5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21e70cc5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21e70cc5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21e70cc5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21e70cc5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21e70cc5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21e70cc5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21e70cc5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419300" y="1053900"/>
            <a:ext cx="81297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“IN” operator allows you to specify multiple values in a WHERE clause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ProductName = ‘a’ or ProductName = ‘b’ or ProductName = ‘c’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                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ProductName IN (‘a’ , ‘b’ , ‘c’)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"/>
          <p:cNvCxnSpPr/>
          <p:nvPr/>
        </p:nvCxnSpPr>
        <p:spPr>
          <a:xfrm>
            <a:off x="396600" y="309850"/>
            <a:ext cx="0" cy="4338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1"/>
          <p:cNvSpPr txBox="1"/>
          <p:nvPr/>
        </p:nvSpPr>
        <p:spPr>
          <a:xfrm>
            <a:off x="520550" y="210700"/>
            <a:ext cx="3891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IN Operator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