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5495e026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5495e026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fjlbfgnf fgjkl </a:t>
            </a:r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7813" l="24849" r="27517" t="7813"/>
          <a:stretch/>
        </p:blipFill>
        <p:spPr>
          <a:xfrm>
            <a:off x="7310494" y="1353300"/>
            <a:ext cx="3747030" cy="4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