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F8wbZbRVVQFVa/WxHAkhkwLMq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MontserratExtraBold-bold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24fdcd7b_0_20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f24fdcd7b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f24fdcd7b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9f24fdcd7b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f24fdcd7b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9f24fdcd7b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24fdcd7b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24fdcd7b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g9f24fdcd7b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24fdcd7b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24fdcd7b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24fdcd7b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24fdcd7b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24fdcd7b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24fdcd7b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24fdcd7b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186000" y="1034250"/>
            <a:ext cx="73434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Retrieve or fetch the data from the databases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Only have access to read the data from databases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“SELECT”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is the only command that comes under DQL.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63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	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409000" y="210700"/>
            <a:ext cx="4610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Query Language (DQL)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" name="Google Shape;33;p1"/>
          <p:cNvCxnSpPr/>
          <p:nvPr/>
        </p:nvCxnSpPr>
        <p:spPr>
          <a:xfrm flipH="1">
            <a:off x="334725" y="223150"/>
            <a:ext cx="12300" cy="508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131500" y="928275"/>
            <a:ext cx="85566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 or change the structure of the table like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deleting 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altering 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table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Auto-committed , permanently saves all the changes in the database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Here are some commands that come under DDL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TRUNCATE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" name="Google Shape;39;p2"/>
          <p:cNvCxnSpPr/>
          <p:nvPr/>
        </p:nvCxnSpPr>
        <p:spPr>
          <a:xfrm flipH="1">
            <a:off x="334725" y="223150"/>
            <a:ext cx="12300" cy="508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2"/>
          <p:cNvSpPr txBox="1"/>
          <p:nvPr/>
        </p:nvSpPr>
        <p:spPr>
          <a:xfrm>
            <a:off x="347025" y="247875"/>
            <a:ext cx="588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Definition Language (DDL)</a:t>
            </a:r>
            <a:endParaRPr b="1" sz="23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/>
        </p:nvSpPr>
        <p:spPr>
          <a:xfrm>
            <a:off x="148725" y="1007975"/>
            <a:ext cx="76686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Commands that are used to modify the database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Not auto-committed, we can rollback to stable conditions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Here are some commands that come under DML: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" name="Google Shape;46;p3"/>
          <p:cNvCxnSpPr/>
          <p:nvPr/>
        </p:nvCxnSpPr>
        <p:spPr>
          <a:xfrm flipH="1">
            <a:off x="334725" y="223150"/>
            <a:ext cx="12300" cy="508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3"/>
          <p:cNvSpPr txBox="1"/>
          <p:nvPr/>
        </p:nvSpPr>
        <p:spPr>
          <a:xfrm>
            <a:off x="458575" y="247875"/>
            <a:ext cx="5812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Manipulation Language (DML)</a:t>
            </a:r>
            <a:endParaRPr b="1" sz="23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/>
        </p:nvSpPr>
        <p:spPr>
          <a:xfrm>
            <a:off x="136425" y="958425"/>
            <a:ext cx="86013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Control the transactions(modifications) made on the database 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only be used with commands that are not auto committed i.e.</a:t>
            </a:r>
            <a:r>
              <a:rPr lang="en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DML commands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Here are </a:t>
            </a: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some commands that come under TCL: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ROLLBACK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SAVEPOINT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" name="Google Shape;53;p5"/>
          <p:cNvCxnSpPr/>
          <p:nvPr/>
        </p:nvCxnSpPr>
        <p:spPr>
          <a:xfrm flipH="1">
            <a:off x="334725" y="223150"/>
            <a:ext cx="12300" cy="508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5"/>
          <p:cNvSpPr txBox="1"/>
          <p:nvPr/>
        </p:nvSpPr>
        <p:spPr>
          <a:xfrm>
            <a:off x="446175" y="216850"/>
            <a:ext cx="6841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Transaction Control Language (TCL)</a:t>
            </a:r>
            <a:endParaRPr b="1" sz="23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/>
        </p:nvSpPr>
        <p:spPr>
          <a:xfrm>
            <a:off x="193500" y="908851"/>
            <a:ext cx="77553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Grant and take back authority from any database user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ontrol the access to data and responsibilities of users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Here are some commands that come under DCL: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Grant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Revoke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4"/>
          <p:cNvCxnSpPr/>
          <p:nvPr/>
        </p:nvCxnSpPr>
        <p:spPr>
          <a:xfrm flipH="1">
            <a:off x="334725" y="223150"/>
            <a:ext cx="12300" cy="508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4"/>
          <p:cNvSpPr txBox="1"/>
          <p:nvPr/>
        </p:nvSpPr>
        <p:spPr>
          <a:xfrm>
            <a:off x="508150" y="223150"/>
            <a:ext cx="5242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Control Language (DCL)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