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Ada Lovelace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Highlights of a Notable Life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Born in London in 1815</a:t>
            </a:r>
          </a:p>
          <a:p>
            <a:r>
              <a:t>Daughter of poet Lord Byron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Worked with Charles Babbage on the Analytical Engine</a:t>
            </a:r>
          </a:p>
          <a:p>
            <a:r>
              <a:t>Wrote the first computer algorithm</a:t>
            </a:r>
          </a:p>
          <a:p>
            <a:r>
              <a:t>Regarded as the world’s first computer programmer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Pioneer in computing and programming</a:t>
            </a:r>
          </a:p>
          <a:p>
            <a:r>
              <a:t>Ada Lovelace Day celebrates women in STEM</a:t>
            </a:r>
          </a:p>
          <a:p>
            <a:r>
              <a:t>Role model for women in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