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20FF-C5D5-387C-5FE6-1E32455E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page in the slide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D9D5-D163-0CF1-AB40-A31DD79A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in that page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946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Adding a Bullet Slide</vt:lpstr>
      <vt:lpstr>Second page in the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Bahlulzade, Shahana</cp:lastModifiedBy>
  <cp:revision>3</cp:revision>
  <dcterms:created xsi:type="dcterms:W3CDTF">2013-01-27T09:14:16Z</dcterms:created>
  <dcterms:modified xsi:type="dcterms:W3CDTF">2025-09-16T14:07:12Z</dcterms:modified>
  <cp:category/>
</cp:coreProperties>
</file>