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44" r:id="rId1"/>
  </p:sldMasterIdLst>
  <p:notesMasterIdLst>
    <p:notesMasterId r:id="rId50"/>
  </p:notesMasterIdLst>
  <p:handoutMasterIdLst>
    <p:handoutMasterId r:id="rId51"/>
  </p:handoutMasterIdLst>
  <p:sldIdLst>
    <p:sldId id="256" r:id="rId2"/>
    <p:sldId id="257" r:id="rId3"/>
    <p:sldId id="258" r:id="rId4"/>
    <p:sldId id="260" r:id="rId5"/>
    <p:sldId id="298" r:id="rId6"/>
    <p:sldId id="275" r:id="rId7"/>
    <p:sldId id="295" r:id="rId8"/>
    <p:sldId id="296" r:id="rId9"/>
    <p:sldId id="297" r:id="rId10"/>
    <p:sldId id="284" r:id="rId11"/>
    <p:sldId id="299" r:id="rId12"/>
    <p:sldId id="300" r:id="rId13"/>
    <p:sldId id="301" r:id="rId14"/>
    <p:sldId id="302" r:id="rId15"/>
    <p:sldId id="279" r:id="rId16"/>
    <p:sldId id="280" r:id="rId17"/>
    <p:sldId id="281" r:id="rId18"/>
    <p:sldId id="282" r:id="rId19"/>
    <p:sldId id="283" r:id="rId20"/>
    <p:sldId id="303" r:id="rId21"/>
    <p:sldId id="304" r:id="rId22"/>
    <p:sldId id="305" r:id="rId23"/>
    <p:sldId id="306" r:id="rId24"/>
    <p:sldId id="307" r:id="rId25"/>
    <p:sldId id="308" r:id="rId26"/>
    <p:sldId id="309" r:id="rId27"/>
    <p:sldId id="310" r:id="rId28"/>
    <p:sldId id="262" r:id="rId29"/>
    <p:sldId id="261" r:id="rId30"/>
    <p:sldId id="311" r:id="rId31"/>
    <p:sldId id="312" r:id="rId32"/>
    <p:sldId id="313" r:id="rId33"/>
    <p:sldId id="263" r:id="rId34"/>
    <p:sldId id="314" r:id="rId35"/>
    <p:sldId id="317" r:id="rId36"/>
    <p:sldId id="318" r:id="rId37"/>
    <p:sldId id="316" r:id="rId38"/>
    <p:sldId id="319" r:id="rId39"/>
    <p:sldId id="267" r:id="rId40"/>
    <p:sldId id="273" r:id="rId41"/>
    <p:sldId id="285" r:id="rId42"/>
    <p:sldId id="286" r:id="rId43"/>
    <p:sldId id="288" r:id="rId44"/>
    <p:sldId id="290" r:id="rId45"/>
    <p:sldId id="291" r:id="rId46"/>
    <p:sldId id="292" r:id="rId47"/>
    <p:sldId id="293" r:id="rId48"/>
    <p:sldId id="294"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2D6CEC5-15EF-4BBD-B93C-796170B78701}">
          <p14:sldIdLst>
            <p14:sldId id="256"/>
            <p14:sldId id="257"/>
            <p14:sldId id="258"/>
            <p14:sldId id="260"/>
            <p14:sldId id="298"/>
            <p14:sldId id="275"/>
            <p14:sldId id="295"/>
            <p14:sldId id="296"/>
            <p14:sldId id="297"/>
            <p14:sldId id="284"/>
            <p14:sldId id="299"/>
            <p14:sldId id="300"/>
            <p14:sldId id="301"/>
            <p14:sldId id="302"/>
            <p14:sldId id="279"/>
            <p14:sldId id="280"/>
            <p14:sldId id="281"/>
            <p14:sldId id="282"/>
            <p14:sldId id="283"/>
            <p14:sldId id="303"/>
            <p14:sldId id="304"/>
            <p14:sldId id="305"/>
            <p14:sldId id="306"/>
            <p14:sldId id="307"/>
            <p14:sldId id="308"/>
            <p14:sldId id="309"/>
            <p14:sldId id="310"/>
            <p14:sldId id="262"/>
            <p14:sldId id="261"/>
            <p14:sldId id="311"/>
            <p14:sldId id="312"/>
            <p14:sldId id="313"/>
            <p14:sldId id="263"/>
            <p14:sldId id="314"/>
            <p14:sldId id="317"/>
            <p14:sldId id="318"/>
            <p14:sldId id="316"/>
            <p14:sldId id="319"/>
            <p14:sldId id="267"/>
            <p14:sldId id="273"/>
            <p14:sldId id="285"/>
            <p14:sldId id="286"/>
            <p14:sldId id="288"/>
            <p14:sldId id="290"/>
            <p14:sldId id="291"/>
            <p14:sldId id="292"/>
            <p14:sldId id="293"/>
            <p14:sldId id="294"/>
          </p14:sldIdLst>
        </p14:section>
        <p14:section name="Untitled Section" id="{5C0BF625-72B1-4CE7-9696-F346CED2F2BD}">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p" initials="h" lastIdx="1" clrIdx="0">
    <p:extLst>
      <p:ext uri="{19B8F6BF-5375-455C-9EA6-DF929625EA0E}">
        <p15:presenceInfo xmlns:p15="http://schemas.microsoft.com/office/powerpoint/2012/main" userId="hp"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1" d="100"/>
          <a:sy n="81" d="100"/>
        </p:scale>
        <p:origin x="754"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F36379D-4233-7437-8D32-5D58E04D3F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Public Health Information System</a:t>
            </a:r>
          </a:p>
        </p:txBody>
      </p:sp>
      <p:sp>
        <p:nvSpPr>
          <p:cNvPr id="3" name="Date Placeholder 2">
            <a:extLst>
              <a:ext uri="{FF2B5EF4-FFF2-40B4-BE49-F238E27FC236}">
                <a16:creationId xmlns:a16="http://schemas.microsoft.com/office/drawing/2014/main" id="{672BCDE1-786F-A6F2-C462-DE85C049B32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2360032-C1AF-451F-B270-CAE690C2B12A}" type="datetimeFigureOut">
              <a:rPr lang="en-US" smtClean="0"/>
              <a:t>3/26/2023</a:t>
            </a:fld>
            <a:endParaRPr lang="en-US"/>
          </a:p>
        </p:txBody>
      </p:sp>
      <p:sp>
        <p:nvSpPr>
          <p:cNvPr id="4" name="Footer Placeholder 3">
            <a:extLst>
              <a:ext uri="{FF2B5EF4-FFF2-40B4-BE49-F238E27FC236}">
                <a16:creationId xmlns:a16="http://schemas.microsoft.com/office/drawing/2014/main" id="{4F7A217E-26BB-BA0F-8FFC-C437F897A8F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Department of Computer Applications,MESCE Kuttippuram</a:t>
            </a:r>
          </a:p>
        </p:txBody>
      </p:sp>
      <p:sp>
        <p:nvSpPr>
          <p:cNvPr id="5" name="Slide Number Placeholder 4">
            <a:extLst>
              <a:ext uri="{FF2B5EF4-FFF2-40B4-BE49-F238E27FC236}">
                <a16:creationId xmlns:a16="http://schemas.microsoft.com/office/drawing/2014/main" id="{B1D71A68-2E00-C656-8D94-5AE1F304C29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FE53B44-096A-4504-A9D7-1355297B64CD}" type="slidenum">
              <a:rPr lang="en-US" smtClean="0"/>
              <a:t>‹#›</a:t>
            </a:fld>
            <a:endParaRPr lang="en-US"/>
          </a:p>
        </p:txBody>
      </p:sp>
    </p:spTree>
    <p:extLst>
      <p:ext uri="{BB962C8B-B14F-4D97-AF65-F5344CB8AC3E}">
        <p14:creationId xmlns:p14="http://schemas.microsoft.com/office/powerpoint/2010/main" val="71954741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Public Health Information System</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88933A-2D83-4136-B42C-52B97554D696}" type="datetimeFigureOut">
              <a:rPr lang="en-US" smtClean="0"/>
              <a:t>3/26/2023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Department of Computer Applications,MESCE Kuttippuram</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7C6DB0-46C9-4F5C-8943-EAE1AB397228}" type="slidenum">
              <a:rPr lang="en-US" smtClean="0"/>
              <a:t>‹#›</a:t>
            </a:fld>
            <a:endParaRPr lang="en-US"/>
          </a:p>
        </p:txBody>
      </p:sp>
    </p:spTree>
    <p:extLst>
      <p:ext uri="{BB962C8B-B14F-4D97-AF65-F5344CB8AC3E}">
        <p14:creationId xmlns:p14="http://schemas.microsoft.com/office/powerpoint/2010/main" val="83087791"/>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33641E0A-C5E1-4287-8E4D-5899AF0F97F2}" type="datetime1">
              <a:rPr lang="en-IN" smtClean="0"/>
              <a:t>26-03-2023</a:t>
            </a:fld>
            <a:endParaRPr lang="en-IN"/>
          </a:p>
        </p:txBody>
      </p:sp>
      <p:sp>
        <p:nvSpPr>
          <p:cNvPr id="8" name="Footer Placeholder 7"/>
          <p:cNvSpPr>
            <a:spLocks noGrp="1"/>
          </p:cNvSpPr>
          <p:nvPr>
            <p:ph type="ftr" sz="quarter" idx="11"/>
          </p:nvPr>
        </p:nvSpPr>
        <p:spPr/>
        <p:txBody>
          <a:bodyPr/>
          <a:lstStyle/>
          <a:p>
            <a:r>
              <a:rPr lang="en-US"/>
              <a:t>DEPARTMENT OF COMPUTER APPLICATIONS, MESCE KUTTIPPURAM</a:t>
            </a:r>
            <a:endParaRPr lang="en-IN"/>
          </a:p>
        </p:txBody>
      </p:sp>
      <p:sp>
        <p:nvSpPr>
          <p:cNvPr id="9" name="Slide Number Placeholder 8"/>
          <p:cNvSpPr>
            <a:spLocks noGrp="1"/>
          </p:cNvSpPr>
          <p:nvPr>
            <p:ph type="sldNum" sz="quarter" idx="12"/>
          </p:nvPr>
        </p:nvSpPr>
        <p:spPr/>
        <p:txBody>
          <a:bodyPr/>
          <a:lstStyle/>
          <a:p>
            <a:fld id="{3979BACE-D4D0-4C15-BBC8-118886278A23}" type="slidenum">
              <a:rPr lang="en-IN" smtClean="0"/>
              <a:t>‹#›</a:t>
            </a:fld>
            <a:endParaRPr lang="en-IN"/>
          </a:p>
        </p:txBody>
      </p:sp>
    </p:spTree>
    <p:extLst>
      <p:ext uri="{BB962C8B-B14F-4D97-AF65-F5344CB8AC3E}">
        <p14:creationId xmlns:p14="http://schemas.microsoft.com/office/powerpoint/2010/main" val="417679301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78E09C-D7E8-4C87-81BD-DD709796AD00}" type="datetime1">
              <a:rPr lang="en-IN" smtClean="0"/>
              <a:t>26-03-2023</a:t>
            </a:fld>
            <a:endParaRPr lang="en-IN"/>
          </a:p>
        </p:txBody>
      </p:sp>
      <p:sp>
        <p:nvSpPr>
          <p:cNvPr id="5" name="Footer Placeholder 4"/>
          <p:cNvSpPr>
            <a:spLocks noGrp="1"/>
          </p:cNvSpPr>
          <p:nvPr>
            <p:ph type="ftr" sz="quarter" idx="11"/>
          </p:nvPr>
        </p:nvSpPr>
        <p:spPr/>
        <p:txBody>
          <a:bodyPr/>
          <a:lstStyle/>
          <a:p>
            <a:r>
              <a:rPr lang="en-US"/>
              <a:t>DEPARTMENT OF COMPUTER APPLICATIONS, MESCE KUTTIPPURAM</a:t>
            </a:r>
            <a:endParaRPr lang="en-IN"/>
          </a:p>
        </p:txBody>
      </p:sp>
      <p:sp>
        <p:nvSpPr>
          <p:cNvPr id="6" name="Slide Number Placeholder 5"/>
          <p:cNvSpPr>
            <a:spLocks noGrp="1"/>
          </p:cNvSpPr>
          <p:nvPr>
            <p:ph type="sldNum" sz="quarter" idx="12"/>
          </p:nvPr>
        </p:nvSpPr>
        <p:spPr/>
        <p:txBody>
          <a:bodyPr/>
          <a:lstStyle/>
          <a:p>
            <a:fld id="{3979BACE-D4D0-4C15-BBC8-118886278A23}" type="slidenum">
              <a:rPr lang="en-IN" smtClean="0"/>
              <a:t>‹#›</a:t>
            </a:fld>
            <a:endParaRPr lang="en-IN"/>
          </a:p>
        </p:txBody>
      </p:sp>
    </p:spTree>
    <p:extLst>
      <p:ext uri="{BB962C8B-B14F-4D97-AF65-F5344CB8AC3E}">
        <p14:creationId xmlns:p14="http://schemas.microsoft.com/office/powerpoint/2010/main" val="990642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086E75-4737-4359-9677-F4801182078A}" type="datetime1">
              <a:rPr lang="en-IN" smtClean="0"/>
              <a:t>26-03-2023</a:t>
            </a:fld>
            <a:endParaRPr lang="en-IN"/>
          </a:p>
        </p:txBody>
      </p:sp>
      <p:sp>
        <p:nvSpPr>
          <p:cNvPr id="5" name="Footer Placeholder 4"/>
          <p:cNvSpPr>
            <a:spLocks noGrp="1"/>
          </p:cNvSpPr>
          <p:nvPr>
            <p:ph type="ftr" sz="quarter" idx="11"/>
          </p:nvPr>
        </p:nvSpPr>
        <p:spPr/>
        <p:txBody>
          <a:bodyPr/>
          <a:lstStyle/>
          <a:p>
            <a:r>
              <a:rPr lang="en-US"/>
              <a:t>DEPARTMENT OF COMPUTER APPLICATIONS, MESCE KUTTIPPURAM</a:t>
            </a:r>
            <a:endParaRPr lang="en-IN"/>
          </a:p>
        </p:txBody>
      </p:sp>
      <p:sp>
        <p:nvSpPr>
          <p:cNvPr id="6" name="Slide Number Placeholder 5"/>
          <p:cNvSpPr>
            <a:spLocks noGrp="1"/>
          </p:cNvSpPr>
          <p:nvPr>
            <p:ph type="sldNum" sz="quarter" idx="12"/>
          </p:nvPr>
        </p:nvSpPr>
        <p:spPr/>
        <p:txBody>
          <a:bodyPr/>
          <a:lstStyle/>
          <a:p>
            <a:fld id="{3979BACE-D4D0-4C15-BBC8-118886278A23}" type="slidenum">
              <a:rPr lang="en-IN" smtClean="0"/>
              <a:t>‹#›</a:t>
            </a:fld>
            <a:endParaRPr lang="en-IN"/>
          </a:p>
        </p:txBody>
      </p:sp>
    </p:spTree>
    <p:extLst>
      <p:ext uri="{BB962C8B-B14F-4D97-AF65-F5344CB8AC3E}">
        <p14:creationId xmlns:p14="http://schemas.microsoft.com/office/powerpoint/2010/main" val="1293777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1B2694-F6D3-469D-90D0-08113DC5642D}" type="datetime1">
              <a:rPr lang="en-IN" smtClean="0"/>
              <a:t>26-03-2023</a:t>
            </a:fld>
            <a:endParaRPr lang="en-IN"/>
          </a:p>
        </p:txBody>
      </p:sp>
      <p:sp>
        <p:nvSpPr>
          <p:cNvPr id="8" name="Footer Placeholder 7"/>
          <p:cNvSpPr>
            <a:spLocks noGrp="1"/>
          </p:cNvSpPr>
          <p:nvPr>
            <p:ph type="ftr" sz="quarter" idx="11"/>
          </p:nvPr>
        </p:nvSpPr>
        <p:spPr/>
        <p:txBody>
          <a:bodyPr/>
          <a:lstStyle/>
          <a:p>
            <a:r>
              <a:rPr lang="en-US"/>
              <a:t>DEPARTMENT OF COMPUTER APPLICATIONS, MESCE KUTTIPPURAM</a:t>
            </a:r>
            <a:endParaRPr lang="en-IN"/>
          </a:p>
        </p:txBody>
      </p:sp>
      <p:sp>
        <p:nvSpPr>
          <p:cNvPr id="9" name="Slide Number Placeholder 8"/>
          <p:cNvSpPr>
            <a:spLocks noGrp="1"/>
          </p:cNvSpPr>
          <p:nvPr>
            <p:ph type="sldNum" sz="quarter" idx="12"/>
          </p:nvPr>
        </p:nvSpPr>
        <p:spPr/>
        <p:txBody>
          <a:bodyPr/>
          <a:lstStyle/>
          <a:p>
            <a:fld id="{3979BACE-D4D0-4C15-BBC8-118886278A23}" type="slidenum">
              <a:rPr lang="en-IN" smtClean="0"/>
              <a:t>‹#›</a:t>
            </a:fld>
            <a:endParaRPr lang="en-IN"/>
          </a:p>
        </p:txBody>
      </p:sp>
    </p:spTree>
    <p:extLst>
      <p:ext uri="{BB962C8B-B14F-4D97-AF65-F5344CB8AC3E}">
        <p14:creationId xmlns:p14="http://schemas.microsoft.com/office/powerpoint/2010/main" val="365195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A96CB98-4F63-4645-9BB5-D459D62EE573}" type="datetime1">
              <a:rPr lang="en-IN" smtClean="0"/>
              <a:t>26-03-2023</a:t>
            </a:fld>
            <a:endParaRPr lang="en-IN"/>
          </a:p>
        </p:txBody>
      </p:sp>
      <p:sp>
        <p:nvSpPr>
          <p:cNvPr id="8" name="Footer Placeholder 7"/>
          <p:cNvSpPr>
            <a:spLocks noGrp="1"/>
          </p:cNvSpPr>
          <p:nvPr>
            <p:ph type="ftr" sz="quarter" idx="11"/>
          </p:nvPr>
        </p:nvSpPr>
        <p:spPr/>
        <p:txBody>
          <a:bodyPr/>
          <a:lstStyle/>
          <a:p>
            <a:r>
              <a:rPr lang="en-US"/>
              <a:t>DEPARTMENT OF COMPUTER APPLICATIONS, MESCE KUTTIPPURAM</a:t>
            </a:r>
            <a:endParaRPr lang="en-IN"/>
          </a:p>
        </p:txBody>
      </p:sp>
      <p:sp>
        <p:nvSpPr>
          <p:cNvPr id="9" name="Slide Number Placeholder 8"/>
          <p:cNvSpPr>
            <a:spLocks noGrp="1"/>
          </p:cNvSpPr>
          <p:nvPr>
            <p:ph type="sldNum" sz="quarter" idx="12"/>
          </p:nvPr>
        </p:nvSpPr>
        <p:spPr/>
        <p:txBody>
          <a:bodyPr/>
          <a:lstStyle/>
          <a:p>
            <a:fld id="{3979BACE-D4D0-4C15-BBC8-118886278A23}" type="slidenum">
              <a:rPr lang="en-IN" smtClean="0"/>
              <a:t>‹#›</a:t>
            </a:fld>
            <a:endParaRPr lang="en-IN"/>
          </a:p>
        </p:txBody>
      </p:sp>
    </p:spTree>
    <p:extLst>
      <p:ext uri="{BB962C8B-B14F-4D97-AF65-F5344CB8AC3E}">
        <p14:creationId xmlns:p14="http://schemas.microsoft.com/office/powerpoint/2010/main" val="52913482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F82FBEA7-F8B8-4BF5-9DD6-3D12D99839EC}" type="datetime1">
              <a:rPr lang="en-IN" smtClean="0"/>
              <a:t>26-03-2023</a:t>
            </a:fld>
            <a:endParaRPr lang="en-IN"/>
          </a:p>
        </p:txBody>
      </p:sp>
      <p:sp>
        <p:nvSpPr>
          <p:cNvPr id="9" name="Footer Placeholder 8"/>
          <p:cNvSpPr>
            <a:spLocks noGrp="1"/>
          </p:cNvSpPr>
          <p:nvPr>
            <p:ph type="ftr" sz="quarter" idx="11"/>
          </p:nvPr>
        </p:nvSpPr>
        <p:spPr/>
        <p:txBody>
          <a:bodyPr/>
          <a:lstStyle/>
          <a:p>
            <a:r>
              <a:rPr lang="en-US"/>
              <a:t>DEPARTMENT OF COMPUTER APPLICATIONS, MESCE KUTTIPPURAM</a:t>
            </a:r>
            <a:endParaRPr lang="en-IN"/>
          </a:p>
        </p:txBody>
      </p:sp>
      <p:sp>
        <p:nvSpPr>
          <p:cNvPr id="10" name="Slide Number Placeholder 9"/>
          <p:cNvSpPr>
            <a:spLocks noGrp="1"/>
          </p:cNvSpPr>
          <p:nvPr>
            <p:ph type="sldNum" sz="quarter" idx="12"/>
          </p:nvPr>
        </p:nvSpPr>
        <p:spPr/>
        <p:txBody>
          <a:bodyPr/>
          <a:lstStyle/>
          <a:p>
            <a:fld id="{3979BACE-D4D0-4C15-BBC8-118886278A23}" type="slidenum">
              <a:rPr lang="en-IN" smtClean="0"/>
              <a:t>‹#›</a:t>
            </a:fld>
            <a:endParaRPr lang="en-IN"/>
          </a:p>
        </p:txBody>
      </p:sp>
    </p:spTree>
    <p:extLst>
      <p:ext uri="{BB962C8B-B14F-4D97-AF65-F5344CB8AC3E}">
        <p14:creationId xmlns:p14="http://schemas.microsoft.com/office/powerpoint/2010/main" val="4046482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189A9BC4-B768-4F0F-B0C2-DE16895C9627}" type="datetime1">
              <a:rPr lang="en-IN" smtClean="0"/>
              <a:t>26-03-2023</a:t>
            </a:fld>
            <a:endParaRPr lang="en-IN"/>
          </a:p>
        </p:txBody>
      </p:sp>
      <p:sp>
        <p:nvSpPr>
          <p:cNvPr id="8" name="Footer Placeholder 7"/>
          <p:cNvSpPr>
            <a:spLocks noGrp="1"/>
          </p:cNvSpPr>
          <p:nvPr>
            <p:ph type="ftr" sz="quarter" idx="11"/>
          </p:nvPr>
        </p:nvSpPr>
        <p:spPr/>
        <p:txBody>
          <a:bodyPr/>
          <a:lstStyle/>
          <a:p>
            <a:r>
              <a:rPr lang="en-US"/>
              <a:t>DEPARTMENT OF COMPUTER APPLICATIONS, MESCE KUTTIPPURAM</a:t>
            </a:r>
            <a:endParaRPr lang="en-IN"/>
          </a:p>
        </p:txBody>
      </p:sp>
      <p:sp>
        <p:nvSpPr>
          <p:cNvPr id="9" name="Slide Number Placeholder 8"/>
          <p:cNvSpPr>
            <a:spLocks noGrp="1"/>
          </p:cNvSpPr>
          <p:nvPr>
            <p:ph type="sldNum" sz="quarter" idx="12"/>
          </p:nvPr>
        </p:nvSpPr>
        <p:spPr/>
        <p:txBody>
          <a:bodyPr/>
          <a:lstStyle/>
          <a:p>
            <a:fld id="{3979BACE-D4D0-4C15-BBC8-118886278A23}"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595427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315B0D-974C-4E0B-B871-E3BBBDF86D60}" type="datetime1">
              <a:rPr lang="en-IN" smtClean="0"/>
              <a:t>26-03-2023</a:t>
            </a:fld>
            <a:endParaRPr lang="en-IN"/>
          </a:p>
        </p:txBody>
      </p:sp>
      <p:sp>
        <p:nvSpPr>
          <p:cNvPr id="4" name="Footer Placeholder 3"/>
          <p:cNvSpPr>
            <a:spLocks noGrp="1"/>
          </p:cNvSpPr>
          <p:nvPr>
            <p:ph type="ftr" sz="quarter" idx="11"/>
          </p:nvPr>
        </p:nvSpPr>
        <p:spPr/>
        <p:txBody>
          <a:bodyPr/>
          <a:lstStyle/>
          <a:p>
            <a:r>
              <a:rPr lang="en-US"/>
              <a:t>DEPARTMENT OF COMPUTER APPLICATIONS, MESCE KUTTIPPURAM</a:t>
            </a:r>
            <a:endParaRPr lang="en-IN"/>
          </a:p>
        </p:txBody>
      </p:sp>
      <p:sp>
        <p:nvSpPr>
          <p:cNvPr id="5" name="Slide Number Placeholder 4"/>
          <p:cNvSpPr>
            <a:spLocks noGrp="1"/>
          </p:cNvSpPr>
          <p:nvPr>
            <p:ph type="sldNum" sz="quarter" idx="12"/>
          </p:nvPr>
        </p:nvSpPr>
        <p:spPr/>
        <p:txBody>
          <a:bodyPr/>
          <a:lstStyle/>
          <a:p>
            <a:fld id="{3979BACE-D4D0-4C15-BBC8-118886278A23}" type="slidenum">
              <a:rPr lang="en-IN" smtClean="0"/>
              <a:t>‹#›</a:t>
            </a:fld>
            <a:endParaRPr lang="en-IN"/>
          </a:p>
        </p:txBody>
      </p:sp>
    </p:spTree>
    <p:extLst>
      <p:ext uri="{BB962C8B-B14F-4D97-AF65-F5344CB8AC3E}">
        <p14:creationId xmlns:p14="http://schemas.microsoft.com/office/powerpoint/2010/main" val="1566585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B345E3-9AD4-4806-BC43-F13C0CC70027}" type="datetime1">
              <a:rPr lang="en-IN" smtClean="0"/>
              <a:t>26-03-2023</a:t>
            </a:fld>
            <a:endParaRPr lang="en-IN"/>
          </a:p>
        </p:txBody>
      </p:sp>
      <p:sp>
        <p:nvSpPr>
          <p:cNvPr id="3" name="Footer Placeholder 2"/>
          <p:cNvSpPr>
            <a:spLocks noGrp="1"/>
          </p:cNvSpPr>
          <p:nvPr>
            <p:ph type="ftr" sz="quarter" idx="11"/>
          </p:nvPr>
        </p:nvSpPr>
        <p:spPr/>
        <p:txBody>
          <a:bodyPr/>
          <a:lstStyle/>
          <a:p>
            <a:r>
              <a:rPr lang="en-US"/>
              <a:t>DEPARTMENT OF COMPUTER APPLICATIONS, MESCE KUTTIPPURAM</a:t>
            </a:r>
            <a:endParaRPr lang="en-IN"/>
          </a:p>
        </p:txBody>
      </p:sp>
      <p:sp>
        <p:nvSpPr>
          <p:cNvPr id="4" name="Slide Number Placeholder 3"/>
          <p:cNvSpPr>
            <a:spLocks noGrp="1"/>
          </p:cNvSpPr>
          <p:nvPr>
            <p:ph type="sldNum" sz="quarter" idx="12"/>
          </p:nvPr>
        </p:nvSpPr>
        <p:spPr/>
        <p:txBody>
          <a:bodyPr/>
          <a:lstStyle/>
          <a:p>
            <a:fld id="{3979BACE-D4D0-4C15-BBC8-118886278A23}" type="slidenum">
              <a:rPr lang="en-IN" smtClean="0"/>
              <a:t>‹#›</a:t>
            </a:fld>
            <a:endParaRPr lang="en-IN"/>
          </a:p>
        </p:txBody>
      </p:sp>
    </p:spTree>
    <p:extLst>
      <p:ext uri="{BB962C8B-B14F-4D97-AF65-F5344CB8AC3E}">
        <p14:creationId xmlns:p14="http://schemas.microsoft.com/office/powerpoint/2010/main" val="2580275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C39249DD-E82D-48CD-A23B-2E6FAC994AC4}" type="datetime1">
              <a:rPr lang="en-IN" smtClean="0"/>
              <a:t>26-03-2023</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a:t>DEPARTMENT OF COMPUTER APPLICATIONS, MESCE KUTTIPPURAM</a:t>
            </a:r>
            <a:endParaRPr lang="en-IN"/>
          </a:p>
        </p:txBody>
      </p:sp>
      <p:sp>
        <p:nvSpPr>
          <p:cNvPr id="11" name="Slide Number Placeholder 10"/>
          <p:cNvSpPr>
            <a:spLocks noGrp="1"/>
          </p:cNvSpPr>
          <p:nvPr>
            <p:ph type="sldNum" sz="quarter" idx="12"/>
          </p:nvPr>
        </p:nvSpPr>
        <p:spPr/>
        <p:txBody>
          <a:bodyPr/>
          <a:lstStyle/>
          <a:p>
            <a:fld id="{3979BACE-D4D0-4C15-BBC8-118886278A23}" type="slidenum">
              <a:rPr lang="en-IN" smtClean="0"/>
              <a:t>‹#›</a:t>
            </a:fld>
            <a:endParaRPr lang="en-IN"/>
          </a:p>
        </p:txBody>
      </p:sp>
    </p:spTree>
    <p:extLst>
      <p:ext uri="{BB962C8B-B14F-4D97-AF65-F5344CB8AC3E}">
        <p14:creationId xmlns:p14="http://schemas.microsoft.com/office/powerpoint/2010/main" val="3260022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C1F366F4-AD46-4B06-B72C-EF1189921471}" type="datetime1">
              <a:rPr lang="en-IN" smtClean="0"/>
              <a:t>26-03-2023</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a:t>DEPARTMENT OF COMPUTER APPLICATIONS, MESCE KUTTIPPURAM</a:t>
            </a:r>
            <a:endParaRPr lang="en-IN"/>
          </a:p>
        </p:txBody>
      </p:sp>
      <p:sp>
        <p:nvSpPr>
          <p:cNvPr id="10" name="Slide Number Placeholder 9"/>
          <p:cNvSpPr>
            <a:spLocks noGrp="1"/>
          </p:cNvSpPr>
          <p:nvPr>
            <p:ph type="sldNum" sz="quarter" idx="12"/>
          </p:nvPr>
        </p:nvSpPr>
        <p:spPr/>
        <p:txBody>
          <a:bodyPr/>
          <a:lstStyle/>
          <a:p>
            <a:fld id="{3979BACE-D4D0-4C15-BBC8-118886278A23}" type="slidenum">
              <a:rPr lang="en-IN" smtClean="0"/>
              <a:t>‹#›</a:t>
            </a:fld>
            <a:endParaRPr lang="en-IN"/>
          </a:p>
        </p:txBody>
      </p:sp>
    </p:spTree>
    <p:extLst>
      <p:ext uri="{BB962C8B-B14F-4D97-AF65-F5344CB8AC3E}">
        <p14:creationId xmlns:p14="http://schemas.microsoft.com/office/powerpoint/2010/main" val="976457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ACF8456D-77A1-4273-BB03-883C6562BFA4}" type="datetime1">
              <a:rPr lang="en-IN" smtClean="0"/>
              <a:t>26-03-2023</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r>
              <a:rPr lang="en-US"/>
              <a:t>DEPARTMENT OF COMPUTER APPLICATIONS, MESCE KUTTIPPURAM</a:t>
            </a:r>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3979BACE-D4D0-4C15-BBC8-118886278A23}" type="slidenum">
              <a:rPr lang="en-IN" smtClean="0"/>
              <a:t>‹#›</a:t>
            </a:fld>
            <a:endParaRPr lang="en-IN"/>
          </a:p>
        </p:txBody>
      </p:sp>
    </p:spTree>
    <p:extLst>
      <p:ext uri="{BB962C8B-B14F-4D97-AF65-F5344CB8AC3E}">
        <p14:creationId xmlns:p14="http://schemas.microsoft.com/office/powerpoint/2010/main" val="380934132"/>
      </p:ext>
    </p:extLst>
  </p:cSld>
  <p:clrMap bg1="lt1" tx1="dk1" bg2="lt2" tx2="dk2" accent1="accent1" accent2="accent2" accent3="accent3" accent4="accent4" accent5="accent5" accent6="accent6" hlink="hlink" folHlink="folHlink"/>
  <p:sldLayoutIdLst>
    <p:sldLayoutId id="2147484045" r:id="rId1"/>
    <p:sldLayoutId id="2147484046" r:id="rId2"/>
    <p:sldLayoutId id="2147484047" r:id="rId3"/>
    <p:sldLayoutId id="2147484048" r:id="rId4"/>
    <p:sldLayoutId id="2147484049" r:id="rId5"/>
    <p:sldLayoutId id="2147484050" r:id="rId6"/>
    <p:sldLayoutId id="2147484051" r:id="rId7"/>
    <p:sldLayoutId id="2147484052" r:id="rId8"/>
    <p:sldLayoutId id="2147484053" r:id="rId9"/>
    <p:sldLayoutId id="2147484054" r:id="rId10"/>
    <p:sldLayoutId id="2147484055" r:id="rId11"/>
  </p:sldLayoutIdLst>
  <p:hf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B3465-1249-42C8-816F-636A043F5629}"/>
              </a:ext>
            </a:extLst>
          </p:cNvPr>
          <p:cNvSpPr>
            <a:spLocks noGrp="1"/>
          </p:cNvSpPr>
          <p:nvPr>
            <p:ph type="ctrTitle"/>
          </p:nvPr>
        </p:nvSpPr>
        <p:spPr>
          <a:xfrm>
            <a:off x="1508287" y="1592933"/>
            <a:ext cx="9004889" cy="1645920"/>
          </a:xfrm>
        </p:spPr>
        <p:txBody>
          <a:bodyPr anchor="ctr">
            <a:normAutofit/>
          </a:bodyPr>
          <a:lstStyle/>
          <a:p>
            <a:r>
              <a:rPr lang="en-IN" sz="3200" b="1" i="1" dirty="0"/>
              <a:t>PUBLIC HEALTH INFORMATION	SYSTEM</a:t>
            </a:r>
          </a:p>
        </p:txBody>
      </p:sp>
      <p:sp>
        <p:nvSpPr>
          <p:cNvPr id="3" name="Subtitle 2">
            <a:extLst>
              <a:ext uri="{FF2B5EF4-FFF2-40B4-BE49-F238E27FC236}">
                <a16:creationId xmlns:a16="http://schemas.microsoft.com/office/drawing/2014/main" id="{FABB8A75-5AC5-48B4-A61F-74345EC1D026}"/>
              </a:ext>
            </a:extLst>
          </p:cNvPr>
          <p:cNvSpPr>
            <a:spLocks noGrp="1"/>
          </p:cNvSpPr>
          <p:nvPr>
            <p:ph type="subTitle" idx="1"/>
          </p:nvPr>
        </p:nvSpPr>
        <p:spPr>
          <a:xfrm>
            <a:off x="1823870" y="3635644"/>
            <a:ext cx="6801612" cy="1239894"/>
          </a:xfrm>
        </p:spPr>
        <p:txBody>
          <a:bodyPr>
            <a:normAutofit lnSpcReduction="10000"/>
          </a:bodyPr>
          <a:lstStyle/>
          <a:p>
            <a:r>
              <a:rPr lang="en-IN" dirty="0"/>
              <a:t>MAIN PROJECT</a:t>
            </a:r>
          </a:p>
          <a:p>
            <a:pPr algn="l"/>
            <a:r>
              <a:rPr lang="en-IN" dirty="0"/>
              <a:t>	Department of MCA, MES College of Engineering</a:t>
            </a:r>
          </a:p>
          <a:p>
            <a:pPr algn="l"/>
            <a:r>
              <a:rPr lang="en-IN" dirty="0"/>
              <a:t>	KUTTIPPURAM,2022</a:t>
            </a:r>
          </a:p>
        </p:txBody>
      </p:sp>
    </p:spTree>
    <p:extLst>
      <p:ext uri="{BB962C8B-B14F-4D97-AF65-F5344CB8AC3E}">
        <p14:creationId xmlns:p14="http://schemas.microsoft.com/office/powerpoint/2010/main" val="39319849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48298-5BAD-4B06-AE35-7486CEBB0338}"/>
              </a:ext>
            </a:extLst>
          </p:cNvPr>
          <p:cNvSpPr>
            <a:spLocks noGrp="1"/>
          </p:cNvSpPr>
          <p:nvPr>
            <p:ph type="title"/>
          </p:nvPr>
        </p:nvSpPr>
        <p:spPr>
          <a:xfrm>
            <a:off x="0" y="0"/>
            <a:ext cx="12192000" cy="711200"/>
          </a:xfrm>
          <a:solidFill>
            <a:schemeClr val="tx2">
              <a:lumMod val="60000"/>
              <a:lumOff val="40000"/>
            </a:schemeClr>
          </a:solidFill>
        </p:spPr>
        <p:txBody>
          <a:bodyPr>
            <a:normAutofit fontScale="90000"/>
          </a:bodyPr>
          <a:lstStyle/>
          <a:p>
            <a:pPr algn="l"/>
            <a:r>
              <a:rPr lang="en-IN" dirty="0">
                <a:solidFill>
                  <a:schemeClr val="tx1">
                    <a:lumMod val="95000"/>
                    <a:lumOff val="5000"/>
                  </a:schemeClr>
                </a:solidFill>
              </a:rPr>
              <a:t>SYSTEM REQUIREMENTS</a:t>
            </a:r>
          </a:p>
        </p:txBody>
      </p:sp>
      <p:sp>
        <p:nvSpPr>
          <p:cNvPr id="8" name="Slide Number Placeholder 7">
            <a:extLst>
              <a:ext uri="{FF2B5EF4-FFF2-40B4-BE49-F238E27FC236}">
                <a16:creationId xmlns:a16="http://schemas.microsoft.com/office/drawing/2014/main" id="{A3E8DB1E-7365-EB5A-80F1-DCC2C423AB6A}"/>
              </a:ext>
            </a:extLst>
          </p:cNvPr>
          <p:cNvSpPr>
            <a:spLocks noGrp="1"/>
          </p:cNvSpPr>
          <p:nvPr>
            <p:ph type="sldNum" sz="quarter" idx="12"/>
          </p:nvPr>
        </p:nvSpPr>
        <p:spPr/>
        <p:txBody>
          <a:bodyPr/>
          <a:lstStyle/>
          <a:p>
            <a:fld id="{3979BACE-D4D0-4C15-BBC8-118886278A23}" type="slidenum">
              <a:rPr lang="en-IN" smtClean="0"/>
              <a:t>10</a:t>
            </a:fld>
            <a:endParaRPr lang="en-IN"/>
          </a:p>
        </p:txBody>
      </p:sp>
      <p:sp>
        <p:nvSpPr>
          <p:cNvPr id="3" name="TextBox 2"/>
          <p:cNvSpPr txBox="1"/>
          <p:nvPr/>
        </p:nvSpPr>
        <p:spPr>
          <a:xfrm>
            <a:off x="898634" y="1371600"/>
            <a:ext cx="10294883" cy="4524315"/>
          </a:xfrm>
          <a:prstGeom prst="rect">
            <a:avLst/>
          </a:prstGeom>
          <a:noFill/>
        </p:spPr>
        <p:txBody>
          <a:bodyPr wrap="square" rtlCol="0">
            <a:spAutoFit/>
          </a:bodyPr>
          <a:lstStyle/>
          <a:p>
            <a:r>
              <a:rPr lang="en-IN" b="1" u="sng" dirty="0">
                <a:latin typeface="Times New Roman" panose="02020603050405020304" pitchFamily="18" charset="0"/>
                <a:cs typeface="Times New Roman" panose="02020603050405020304" pitchFamily="18" charset="0"/>
              </a:rPr>
              <a:t>HARDWARE SPECIFICATION</a:t>
            </a:r>
          </a:p>
          <a:p>
            <a:endParaRPr lang="en-IN" u="sng" dirty="0">
              <a:latin typeface="Times New Roman" panose="02020603050405020304" pitchFamily="18" charset="0"/>
              <a:cs typeface="Times New Roman" panose="02020603050405020304" pitchFamily="18" charset="0"/>
            </a:endParaRPr>
          </a:p>
          <a:p>
            <a:pPr marL="285750" indent="-285750">
              <a:buFont typeface="Wingdings" pitchFamily="2" charset="2"/>
              <a:buChar char="§"/>
            </a:pPr>
            <a:r>
              <a:rPr lang="en-IN" dirty="0">
                <a:latin typeface="Times New Roman" panose="02020603050405020304" pitchFamily="18" charset="0"/>
                <a:cs typeface="Times New Roman" panose="02020603050405020304" pitchFamily="18" charset="0"/>
              </a:rPr>
              <a:t>Processor 			:     	</a:t>
            </a:r>
            <a:r>
              <a:rPr lang="en-US" dirty="0">
                <a:latin typeface="Times New Roman" panose="02020603050405020304" pitchFamily="18" charset="0"/>
                <a:cs typeface="Times New Roman" panose="02020603050405020304" pitchFamily="18" charset="0"/>
              </a:rPr>
              <a:t>11th Gen Intel(R) Core(TM) i5-1135G7</a:t>
            </a:r>
            <a:endParaRPr lang="en-IN" dirty="0">
              <a:latin typeface="Times New Roman" panose="02020603050405020304" pitchFamily="18" charset="0"/>
              <a:cs typeface="Times New Roman" panose="02020603050405020304" pitchFamily="18" charset="0"/>
            </a:endParaRPr>
          </a:p>
          <a:p>
            <a:pPr marL="285750" indent="-285750">
              <a:buFont typeface="Wingdings" pitchFamily="2" charset="2"/>
              <a:buChar char="§"/>
            </a:pPr>
            <a:r>
              <a:rPr lang="en-IN" dirty="0">
                <a:latin typeface="Times New Roman" panose="02020603050405020304" pitchFamily="18" charset="0"/>
                <a:cs typeface="Times New Roman" panose="02020603050405020304" pitchFamily="18" charset="0"/>
              </a:rPr>
              <a:t>Hard Disk			:	1 TB</a:t>
            </a:r>
          </a:p>
          <a:p>
            <a:pPr marL="285750" indent="-285750">
              <a:buFont typeface="Wingdings" pitchFamily="2" charset="2"/>
              <a:buChar char="§"/>
            </a:pPr>
            <a:r>
              <a:rPr lang="en-IN" dirty="0">
                <a:latin typeface="Times New Roman" panose="02020603050405020304" pitchFamily="18" charset="0"/>
                <a:cs typeface="Times New Roman" panose="02020603050405020304" pitchFamily="18" charset="0"/>
              </a:rPr>
              <a:t>RAM				:	8.00 GB or above</a:t>
            </a:r>
          </a:p>
          <a:p>
            <a:pPr marL="285750" indent="-285750">
              <a:buFont typeface="Wingdings" pitchFamily="2" charset="2"/>
              <a:buChar char="§"/>
            </a:pP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b="1" u="sng" dirty="0">
                <a:latin typeface="Times New Roman" panose="02020603050405020304" pitchFamily="18" charset="0"/>
                <a:cs typeface="Times New Roman" panose="02020603050405020304" pitchFamily="18" charset="0"/>
              </a:rPr>
              <a:t>SOFTWARE SPECIFICATION</a:t>
            </a:r>
          </a:p>
          <a:p>
            <a:endParaRPr lang="en-IN" dirty="0">
              <a:latin typeface="Times New Roman" panose="02020603050405020304" pitchFamily="18" charset="0"/>
              <a:cs typeface="Times New Roman" panose="02020603050405020304" pitchFamily="18" charset="0"/>
            </a:endParaRPr>
          </a:p>
          <a:p>
            <a:pPr marL="285750" indent="-285750">
              <a:buFont typeface="Wingdings" pitchFamily="2" charset="2"/>
              <a:buChar char="§"/>
            </a:pPr>
            <a:r>
              <a:rPr lang="en-IN" dirty="0">
                <a:latin typeface="Times New Roman" panose="02020603050405020304" pitchFamily="18" charset="0"/>
                <a:cs typeface="Times New Roman" panose="02020603050405020304" pitchFamily="18" charset="0"/>
              </a:rPr>
              <a:t>Operating System   	:	Windows 11pro</a:t>
            </a:r>
          </a:p>
          <a:p>
            <a:pPr marL="285750" indent="-285750">
              <a:buFont typeface="Wingdings" pitchFamily="2" charset="2"/>
              <a:buChar char="§"/>
            </a:pPr>
            <a:r>
              <a:rPr lang="en-IN" dirty="0">
                <a:latin typeface="Times New Roman" panose="02020603050405020304" pitchFamily="18" charset="0"/>
                <a:cs typeface="Times New Roman" panose="02020603050405020304" pitchFamily="18" charset="0"/>
              </a:rPr>
              <a:t>Front End 			:	HTML</a:t>
            </a:r>
          </a:p>
          <a:p>
            <a:pPr marL="285750" indent="-285750">
              <a:buFont typeface="Wingdings" pitchFamily="2" charset="2"/>
              <a:buChar char="§"/>
            </a:pPr>
            <a:r>
              <a:rPr lang="en-IN" dirty="0">
                <a:latin typeface="Times New Roman" panose="02020603050405020304" pitchFamily="18" charset="0"/>
                <a:cs typeface="Times New Roman" panose="02020603050405020304" pitchFamily="18" charset="0"/>
              </a:rPr>
              <a:t>Coding Language	:	Python</a:t>
            </a:r>
          </a:p>
          <a:p>
            <a:pPr marL="285750" indent="-285750">
              <a:buFont typeface="Wingdings" pitchFamily="2" charset="2"/>
              <a:buChar char="§"/>
            </a:pPr>
            <a:r>
              <a:rPr lang="en-IN" dirty="0">
                <a:latin typeface="Times New Roman" panose="02020603050405020304" pitchFamily="18" charset="0"/>
                <a:cs typeface="Times New Roman" panose="02020603050405020304" pitchFamily="18" charset="0"/>
              </a:rPr>
              <a:t>Framework			:	Django</a:t>
            </a:r>
          </a:p>
          <a:p>
            <a:pPr marL="285750" indent="-285750">
              <a:buFont typeface="Wingdings" pitchFamily="2" charset="2"/>
              <a:buChar char="§"/>
            </a:pPr>
            <a:r>
              <a:rPr lang="en-IN" dirty="0">
                <a:latin typeface="Times New Roman" panose="02020603050405020304" pitchFamily="18" charset="0"/>
                <a:cs typeface="Times New Roman" panose="02020603050405020304" pitchFamily="18" charset="0"/>
              </a:rPr>
              <a:t>Back End			: 	MySQL</a:t>
            </a:r>
          </a:p>
          <a:p>
            <a:pPr marL="285750" indent="-285750">
              <a:buFont typeface="Wingdings" pitchFamily="2" charset="2"/>
              <a:buChar char="§"/>
            </a:pPr>
            <a:r>
              <a:rPr lang="en-IN" dirty="0">
                <a:latin typeface="Times New Roman" panose="02020603050405020304" pitchFamily="18" charset="0"/>
                <a:cs typeface="Times New Roman" panose="02020603050405020304" pitchFamily="18" charset="0"/>
              </a:rPr>
              <a:t>IDE				:	visual studio code</a:t>
            </a:r>
          </a:p>
          <a:p>
            <a:pPr marL="285750" indent="-285750">
              <a:buFont typeface="Wingdings" pitchFamily="2" charset="2"/>
              <a:buChar char="§"/>
            </a:pPr>
            <a:r>
              <a:rPr lang="en-IN" dirty="0">
                <a:latin typeface="Times New Roman" panose="02020603050405020304" pitchFamily="18" charset="0"/>
                <a:cs typeface="Times New Roman" panose="02020603050405020304" pitchFamily="18" charset="0"/>
              </a:rPr>
              <a:t>Browser			:	Google Chrome</a:t>
            </a:r>
          </a:p>
        </p:txBody>
      </p:sp>
    </p:spTree>
    <p:extLst>
      <p:ext uri="{BB962C8B-B14F-4D97-AF65-F5344CB8AC3E}">
        <p14:creationId xmlns:p14="http://schemas.microsoft.com/office/powerpoint/2010/main" val="21540455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48298-5BAD-4B06-AE35-7486CEBB0338}"/>
              </a:ext>
            </a:extLst>
          </p:cNvPr>
          <p:cNvSpPr>
            <a:spLocks noGrp="1"/>
          </p:cNvSpPr>
          <p:nvPr>
            <p:ph type="title"/>
          </p:nvPr>
        </p:nvSpPr>
        <p:spPr>
          <a:xfrm>
            <a:off x="0" y="0"/>
            <a:ext cx="12192000" cy="711200"/>
          </a:xfrm>
          <a:solidFill>
            <a:schemeClr val="tx2">
              <a:lumMod val="60000"/>
              <a:lumOff val="40000"/>
            </a:schemeClr>
          </a:solidFill>
        </p:spPr>
        <p:txBody>
          <a:bodyPr>
            <a:normAutofit fontScale="90000"/>
          </a:bodyPr>
          <a:lstStyle/>
          <a:p>
            <a:pPr algn="l"/>
            <a:r>
              <a:rPr lang="en-IN" dirty="0">
                <a:solidFill>
                  <a:schemeClr val="tx1">
                    <a:lumMod val="95000"/>
                    <a:lumOff val="5000"/>
                  </a:schemeClr>
                </a:solidFill>
              </a:rPr>
              <a:t>Existing System</a:t>
            </a:r>
          </a:p>
        </p:txBody>
      </p:sp>
      <p:sp>
        <p:nvSpPr>
          <p:cNvPr id="10" name="Slide Number Placeholder 9">
            <a:extLst>
              <a:ext uri="{FF2B5EF4-FFF2-40B4-BE49-F238E27FC236}">
                <a16:creationId xmlns:a16="http://schemas.microsoft.com/office/drawing/2014/main" id="{3A7111E8-0498-A54F-10F9-AAF97B52C9A8}"/>
              </a:ext>
            </a:extLst>
          </p:cNvPr>
          <p:cNvSpPr>
            <a:spLocks noGrp="1"/>
          </p:cNvSpPr>
          <p:nvPr>
            <p:ph type="sldNum" sz="quarter" idx="12"/>
          </p:nvPr>
        </p:nvSpPr>
        <p:spPr/>
        <p:txBody>
          <a:bodyPr/>
          <a:lstStyle/>
          <a:p>
            <a:fld id="{3979BACE-D4D0-4C15-BBC8-118886278A23}" type="slidenum">
              <a:rPr lang="en-IN" smtClean="0"/>
              <a:t>11</a:t>
            </a:fld>
            <a:endParaRPr lang="en-IN"/>
          </a:p>
        </p:txBody>
      </p:sp>
      <p:sp>
        <p:nvSpPr>
          <p:cNvPr id="4" name="TextBox 3">
            <a:extLst>
              <a:ext uri="{FF2B5EF4-FFF2-40B4-BE49-F238E27FC236}">
                <a16:creationId xmlns:a16="http://schemas.microsoft.com/office/drawing/2014/main" id="{77476B05-C9C4-455C-B2AE-27068BAE3A8C}"/>
              </a:ext>
            </a:extLst>
          </p:cNvPr>
          <p:cNvSpPr txBox="1"/>
          <p:nvPr/>
        </p:nvSpPr>
        <p:spPr>
          <a:xfrm>
            <a:off x="431484" y="1208171"/>
            <a:ext cx="11474570" cy="544405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rPr>
              <a:t>Now a days a patient can not directly approaches to the medical college. </a:t>
            </a:r>
          </a:p>
          <a:p>
            <a:pPr marL="285750" indent="-285750">
              <a:lnSpc>
                <a:spcPct val="150000"/>
              </a:lnSpc>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rPr>
              <a:t>Firstly Patient has to approach local PHC for treatment. </a:t>
            </a:r>
          </a:p>
          <a:p>
            <a:pPr marL="285750" indent="-285750">
              <a:lnSpc>
                <a:spcPct val="150000"/>
              </a:lnSpc>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rPr>
              <a:t>PHC will take care of following activities. OP ticket Issue, Diagnosis, Treatment, Medicines, Lab Test etc. If not cured patient has to be referred to medical college. Where he/she has to produce all these documents and again and register. All these stages are error prone. </a:t>
            </a:r>
          </a:p>
          <a:p>
            <a:pPr marL="285750" indent="-285750">
              <a:lnSpc>
                <a:spcPct val="150000"/>
              </a:lnSpc>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rPr>
              <a:t>Paperwork is needed because monitoring details should be recorded in paper. So it is difficult to manage and time consuming. </a:t>
            </a:r>
          </a:p>
          <a:p>
            <a:endParaRPr lang="en-US" sz="1800" b="0" i="0" u="none" strike="noStrike" baseline="0" dirty="0">
              <a:solidFill>
                <a:srgbClr val="000000"/>
              </a:solidFill>
              <a:latin typeface="Times New Roman" panose="02020603050405020304" pitchFamily="18" charset="0"/>
            </a:endParaRPr>
          </a:p>
          <a:p>
            <a:r>
              <a:rPr lang="en-US" b="1" u="sng" dirty="0">
                <a:solidFill>
                  <a:srgbClr val="000000"/>
                </a:solidFill>
                <a:latin typeface="Times New Roman" panose="02020603050405020304" pitchFamily="18" charset="0"/>
                <a:cs typeface="Times New Roman" panose="02020603050405020304" pitchFamily="18" charset="0"/>
              </a:rPr>
              <a:t>DRAWBACKS:</a:t>
            </a:r>
          </a:p>
          <a:p>
            <a:endParaRPr lang="en-US" b="1" u="sng" dirty="0">
              <a:solidFill>
                <a:srgbClr val="000000"/>
              </a:solidFill>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US" dirty="0">
                <a:solidFill>
                  <a:srgbClr val="000000"/>
                </a:solidFill>
                <a:latin typeface="Times New Roman" panose="02020603050405020304" pitchFamily="18" charset="0"/>
                <a:cs typeface="Times New Roman" panose="02020603050405020304" pitchFamily="18" charset="0"/>
              </a:rPr>
              <a:t>Expensive</a:t>
            </a:r>
          </a:p>
          <a:p>
            <a:pPr marL="285750" indent="-285750">
              <a:lnSpc>
                <a:spcPct val="150000"/>
              </a:lnSpc>
              <a:buFont typeface="Wingdings" panose="05000000000000000000" pitchFamily="2" charset="2"/>
              <a:buChar char="Ø"/>
            </a:pPr>
            <a:r>
              <a:rPr lang="en-US" dirty="0">
                <a:solidFill>
                  <a:srgbClr val="000000"/>
                </a:solidFill>
                <a:latin typeface="Times New Roman" panose="02020603050405020304" pitchFamily="18" charset="0"/>
                <a:cs typeface="Times New Roman" panose="02020603050405020304" pitchFamily="18" charset="0"/>
              </a:rPr>
              <a:t>Lots of paper works is needed</a:t>
            </a:r>
          </a:p>
          <a:p>
            <a:pPr marL="285750" indent="-285750">
              <a:lnSpc>
                <a:spcPct val="150000"/>
              </a:lnSpc>
              <a:buFont typeface="Wingdings" panose="05000000000000000000" pitchFamily="2" charset="2"/>
              <a:buChar char="Ø"/>
            </a:pPr>
            <a:r>
              <a:rPr lang="en-US" dirty="0">
                <a:solidFill>
                  <a:srgbClr val="000000"/>
                </a:solidFill>
                <a:latin typeface="Times New Roman" panose="02020603050405020304" pitchFamily="18" charset="0"/>
                <a:cs typeface="Times New Roman" panose="02020603050405020304" pitchFamily="18" charset="0"/>
              </a:rPr>
              <a:t>Time consuming process</a:t>
            </a:r>
          </a:p>
          <a:p>
            <a:pPr marL="285750" indent="-285750">
              <a:lnSpc>
                <a:spcPct val="150000"/>
              </a:lnSpc>
              <a:buFont typeface="Wingdings" panose="05000000000000000000" pitchFamily="2" charset="2"/>
              <a:buChar char="Ø"/>
            </a:pPr>
            <a:r>
              <a:rPr lang="en-US" dirty="0">
                <a:solidFill>
                  <a:srgbClr val="000000"/>
                </a:solidFill>
                <a:latin typeface="Times New Roman" panose="02020603050405020304" pitchFamily="18" charset="0"/>
                <a:cs typeface="Times New Roman" panose="02020603050405020304" pitchFamily="18" charset="0"/>
              </a:rPr>
              <a:t>It could be invasion of corruption errors</a:t>
            </a:r>
          </a:p>
        </p:txBody>
      </p:sp>
    </p:spTree>
    <p:extLst>
      <p:ext uri="{BB962C8B-B14F-4D97-AF65-F5344CB8AC3E}">
        <p14:creationId xmlns:p14="http://schemas.microsoft.com/office/powerpoint/2010/main" val="602739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48298-5BAD-4B06-AE35-7486CEBB0338}"/>
              </a:ext>
            </a:extLst>
          </p:cNvPr>
          <p:cNvSpPr>
            <a:spLocks noGrp="1"/>
          </p:cNvSpPr>
          <p:nvPr>
            <p:ph type="title"/>
          </p:nvPr>
        </p:nvSpPr>
        <p:spPr>
          <a:xfrm>
            <a:off x="0" y="0"/>
            <a:ext cx="12192000" cy="711200"/>
          </a:xfrm>
          <a:solidFill>
            <a:schemeClr val="tx2">
              <a:lumMod val="60000"/>
              <a:lumOff val="40000"/>
            </a:schemeClr>
          </a:solidFill>
        </p:spPr>
        <p:txBody>
          <a:bodyPr>
            <a:normAutofit fontScale="90000"/>
          </a:bodyPr>
          <a:lstStyle/>
          <a:p>
            <a:pPr algn="l"/>
            <a:r>
              <a:rPr lang="en-IN" dirty="0">
                <a:solidFill>
                  <a:schemeClr val="tx1">
                    <a:lumMod val="95000"/>
                    <a:lumOff val="5000"/>
                  </a:schemeClr>
                </a:solidFill>
              </a:rPr>
              <a:t>Proposed System</a:t>
            </a:r>
          </a:p>
        </p:txBody>
      </p:sp>
      <p:sp>
        <p:nvSpPr>
          <p:cNvPr id="10" name="Slide Number Placeholder 9">
            <a:extLst>
              <a:ext uri="{FF2B5EF4-FFF2-40B4-BE49-F238E27FC236}">
                <a16:creationId xmlns:a16="http://schemas.microsoft.com/office/drawing/2014/main" id="{3A7111E8-0498-A54F-10F9-AAF97B52C9A8}"/>
              </a:ext>
            </a:extLst>
          </p:cNvPr>
          <p:cNvSpPr>
            <a:spLocks noGrp="1"/>
          </p:cNvSpPr>
          <p:nvPr>
            <p:ph type="sldNum" sz="quarter" idx="12"/>
          </p:nvPr>
        </p:nvSpPr>
        <p:spPr/>
        <p:txBody>
          <a:bodyPr/>
          <a:lstStyle/>
          <a:p>
            <a:fld id="{3979BACE-D4D0-4C15-BBC8-118886278A23}" type="slidenum">
              <a:rPr lang="en-IN" smtClean="0"/>
              <a:t>12</a:t>
            </a:fld>
            <a:endParaRPr lang="en-IN"/>
          </a:p>
        </p:txBody>
      </p:sp>
      <p:sp>
        <p:nvSpPr>
          <p:cNvPr id="4" name="TextBox 3">
            <a:extLst>
              <a:ext uri="{FF2B5EF4-FFF2-40B4-BE49-F238E27FC236}">
                <a16:creationId xmlns:a16="http://schemas.microsoft.com/office/drawing/2014/main" id="{77476B05-C9C4-455C-B2AE-27068BAE3A8C}"/>
              </a:ext>
            </a:extLst>
          </p:cNvPr>
          <p:cNvSpPr txBox="1"/>
          <p:nvPr/>
        </p:nvSpPr>
        <p:spPr>
          <a:xfrm>
            <a:off x="344575" y="1359145"/>
            <a:ext cx="11502849" cy="502855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rPr>
              <a:t>Public Health Information System is to integrate all information about public health status of our state. Details of the patients who approaches Govt.</a:t>
            </a:r>
          </a:p>
          <a:p>
            <a:pPr marL="285750" indent="-285750">
              <a:lnSpc>
                <a:spcPct val="150000"/>
              </a:lnSpc>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rPr>
              <a:t> Hospitals are scrutinized and the generated reports will definitely help the Health dept. to take decisions and to make health plans to improve the public health.</a:t>
            </a:r>
          </a:p>
          <a:p>
            <a:pPr marL="285750" indent="-285750">
              <a:lnSpc>
                <a:spcPct val="150000"/>
              </a:lnSpc>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rPr>
              <a:t> Patient’s medical history is stored centralized. So that it is easily accessible from anywhere. There is no need to carry treatment papers. </a:t>
            </a:r>
          </a:p>
          <a:p>
            <a:pPr marL="285750" indent="-285750">
              <a:lnSpc>
                <a:spcPct val="150000"/>
              </a:lnSpc>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rPr>
              <a:t>The system eliminates the data redundancy repeated works. </a:t>
            </a:r>
          </a:p>
          <a:p>
            <a:pPr>
              <a:lnSpc>
                <a:spcPct val="150000"/>
              </a:lnSpc>
            </a:pPr>
            <a:r>
              <a:rPr lang="en-US" sz="1800" b="0" u="none" strike="noStrike" baseline="0" dirty="0">
                <a:solidFill>
                  <a:srgbClr val="000000"/>
                </a:solidFill>
                <a:latin typeface="Times New Roman" panose="02020603050405020304" pitchFamily="18" charset="0"/>
              </a:rPr>
              <a:t>Main High lights of the project that makes it much more attractive: </a:t>
            </a:r>
          </a:p>
          <a:p>
            <a:pPr>
              <a:lnSpc>
                <a:spcPct val="150000"/>
              </a:lnSpc>
            </a:pPr>
            <a:r>
              <a:rPr lang="en-US" sz="1800" b="0" i="0" u="none" strike="noStrike" baseline="0" dirty="0">
                <a:solidFill>
                  <a:srgbClr val="000000"/>
                </a:solidFill>
                <a:latin typeface="Times New Roman" panose="02020603050405020304" pitchFamily="18" charset="0"/>
              </a:rPr>
              <a:t>1) MIS (Management Information System ) </a:t>
            </a:r>
          </a:p>
          <a:p>
            <a:pPr>
              <a:lnSpc>
                <a:spcPct val="150000"/>
              </a:lnSpc>
            </a:pPr>
            <a:r>
              <a:rPr lang="en-US" dirty="0">
                <a:solidFill>
                  <a:srgbClr val="000000"/>
                </a:solidFill>
                <a:latin typeface="Times New Roman" panose="02020603050405020304" pitchFamily="18" charset="0"/>
              </a:rPr>
              <a:t>2</a:t>
            </a:r>
            <a:r>
              <a:rPr lang="en-US" sz="1800" b="0" i="0" u="none" strike="noStrike" baseline="0" dirty="0">
                <a:solidFill>
                  <a:srgbClr val="000000"/>
                </a:solidFill>
                <a:latin typeface="Times New Roman" panose="02020603050405020304" pitchFamily="18" charset="0"/>
              </a:rPr>
              <a:t>) When a case is referred to another doctor or to Medical College in that case there for next doctor it will be easy to study the case as all recording will be easily available by just a click of button. </a:t>
            </a:r>
          </a:p>
          <a:p>
            <a:pPr marL="285750" indent="-285750">
              <a:lnSpc>
                <a:spcPct val="150000"/>
              </a:lnSpc>
              <a:buFont typeface="Arial" panose="020B0604020202020204" pitchFamily="34" charset="0"/>
              <a:buChar char="•"/>
            </a:pPr>
            <a:endParaRPr lang="en-US"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79943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48298-5BAD-4B06-AE35-7486CEBB0338}"/>
              </a:ext>
            </a:extLst>
          </p:cNvPr>
          <p:cNvSpPr>
            <a:spLocks noGrp="1"/>
          </p:cNvSpPr>
          <p:nvPr>
            <p:ph type="title"/>
          </p:nvPr>
        </p:nvSpPr>
        <p:spPr>
          <a:xfrm>
            <a:off x="0" y="0"/>
            <a:ext cx="12192000" cy="711200"/>
          </a:xfrm>
          <a:solidFill>
            <a:schemeClr val="tx2">
              <a:lumMod val="60000"/>
              <a:lumOff val="40000"/>
            </a:schemeClr>
          </a:solidFill>
        </p:spPr>
        <p:txBody>
          <a:bodyPr>
            <a:normAutofit fontScale="90000"/>
          </a:bodyPr>
          <a:lstStyle/>
          <a:p>
            <a:pPr algn="l"/>
            <a:r>
              <a:rPr lang="en-IN" dirty="0">
                <a:solidFill>
                  <a:schemeClr val="tx1">
                    <a:lumMod val="95000"/>
                    <a:lumOff val="5000"/>
                  </a:schemeClr>
                </a:solidFill>
              </a:rPr>
              <a:t>Proposed System</a:t>
            </a:r>
          </a:p>
        </p:txBody>
      </p:sp>
      <p:sp>
        <p:nvSpPr>
          <p:cNvPr id="10" name="Slide Number Placeholder 9">
            <a:extLst>
              <a:ext uri="{FF2B5EF4-FFF2-40B4-BE49-F238E27FC236}">
                <a16:creationId xmlns:a16="http://schemas.microsoft.com/office/drawing/2014/main" id="{3A7111E8-0498-A54F-10F9-AAF97B52C9A8}"/>
              </a:ext>
            </a:extLst>
          </p:cNvPr>
          <p:cNvSpPr>
            <a:spLocks noGrp="1"/>
          </p:cNvSpPr>
          <p:nvPr>
            <p:ph type="sldNum" sz="quarter" idx="12"/>
          </p:nvPr>
        </p:nvSpPr>
        <p:spPr/>
        <p:txBody>
          <a:bodyPr/>
          <a:lstStyle/>
          <a:p>
            <a:fld id="{3979BACE-D4D0-4C15-BBC8-118886278A23}" type="slidenum">
              <a:rPr lang="en-IN" smtClean="0"/>
              <a:t>13</a:t>
            </a:fld>
            <a:endParaRPr lang="en-IN"/>
          </a:p>
        </p:txBody>
      </p:sp>
      <p:sp>
        <p:nvSpPr>
          <p:cNvPr id="5" name="TextBox 4">
            <a:extLst>
              <a:ext uri="{FF2B5EF4-FFF2-40B4-BE49-F238E27FC236}">
                <a16:creationId xmlns:a16="http://schemas.microsoft.com/office/drawing/2014/main" id="{A363AE70-39EA-6BF7-8BE5-9DBDD56963A1}"/>
              </a:ext>
            </a:extLst>
          </p:cNvPr>
          <p:cNvSpPr txBox="1"/>
          <p:nvPr/>
        </p:nvSpPr>
        <p:spPr>
          <a:xfrm>
            <a:off x="372331" y="1330220"/>
            <a:ext cx="11277656" cy="5028556"/>
          </a:xfrm>
          <a:prstGeom prst="rect">
            <a:avLst/>
          </a:prstGeom>
          <a:noFill/>
        </p:spPr>
        <p:txBody>
          <a:bodyPr wrap="square">
            <a:spAutoFit/>
          </a:bodyPr>
          <a:lstStyle/>
          <a:p>
            <a:pPr>
              <a:lnSpc>
                <a:spcPct val="150000"/>
              </a:lnSpc>
            </a:pPr>
            <a:r>
              <a:rPr lang="en-US" dirty="0">
                <a:solidFill>
                  <a:srgbClr val="000000"/>
                </a:solidFill>
                <a:latin typeface="Times New Roman" panose="02020603050405020304" pitchFamily="18" charset="0"/>
              </a:rPr>
              <a:t>3</a:t>
            </a:r>
            <a:r>
              <a:rPr lang="en-US" sz="1800" b="0" i="0" u="none" strike="noStrike" baseline="0" dirty="0">
                <a:solidFill>
                  <a:srgbClr val="000000"/>
                </a:solidFill>
                <a:latin typeface="Times New Roman" panose="02020603050405020304" pitchFamily="18" charset="0"/>
              </a:rPr>
              <a:t>) As all data are present only in softcopy details regarding covert disease (like HIV +</a:t>
            </a:r>
            <a:r>
              <a:rPr lang="en-US" sz="1800" b="0" i="0" u="none" strike="noStrike" baseline="0" dirty="0" err="1">
                <a:solidFill>
                  <a:srgbClr val="000000"/>
                </a:solidFill>
                <a:latin typeface="Times New Roman" panose="02020603050405020304" pitchFamily="18" charset="0"/>
              </a:rPr>
              <a:t>ve</a:t>
            </a:r>
            <a:r>
              <a:rPr lang="en-US" sz="1800" b="0" i="0" u="none" strike="noStrike" baseline="0" dirty="0">
                <a:solidFill>
                  <a:srgbClr val="000000"/>
                </a:solidFill>
                <a:latin typeface="Times New Roman" panose="02020603050405020304" pitchFamily="18" charset="0"/>
              </a:rPr>
              <a:t> cases) can be secured. Which will help them keep up their integrity and individuality in front of the society. </a:t>
            </a:r>
            <a:endParaRPr lang="en-US" dirty="0">
              <a:solidFill>
                <a:srgbClr val="000000"/>
              </a:solidFill>
              <a:latin typeface="Times New Roman" panose="02020603050405020304" pitchFamily="18" charset="0"/>
            </a:endParaRPr>
          </a:p>
          <a:p>
            <a:pPr>
              <a:lnSpc>
                <a:spcPct val="150000"/>
              </a:lnSpc>
            </a:pPr>
            <a:r>
              <a:rPr lang="en-US" dirty="0">
                <a:solidFill>
                  <a:srgbClr val="000000"/>
                </a:solidFill>
                <a:latin typeface="Times New Roman" panose="02020603050405020304" pitchFamily="18" charset="0"/>
              </a:rPr>
              <a:t>4</a:t>
            </a:r>
            <a:r>
              <a:rPr lang="en-US" sz="1800" b="0" i="0" u="none" strike="noStrike" baseline="0" dirty="0">
                <a:solidFill>
                  <a:srgbClr val="000000"/>
                </a:solidFill>
                <a:latin typeface="Times New Roman" panose="02020603050405020304" pitchFamily="18" charset="0"/>
              </a:rPr>
              <a:t>) This will help in coordinating all data and make studies on these more effective. </a:t>
            </a:r>
          </a:p>
          <a:p>
            <a:pPr>
              <a:lnSpc>
                <a:spcPct val="150000"/>
              </a:lnSpc>
            </a:pPr>
            <a:r>
              <a:rPr lang="en-US" sz="1800" b="0" i="0" u="none" strike="noStrike" baseline="0" dirty="0">
                <a:solidFill>
                  <a:srgbClr val="000000"/>
                </a:solidFill>
                <a:latin typeface="Times New Roman" panose="02020603050405020304" pitchFamily="18" charset="0"/>
                <a:cs typeface="Times New Roman" panose="02020603050405020304" pitchFamily="18" charset="0"/>
              </a:rPr>
              <a:t>5) </a:t>
            </a:r>
            <a:r>
              <a:rPr lang="en-US" sz="1800" b="0" i="0" u="none" strike="noStrike" baseline="0" dirty="0">
                <a:solidFill>
                  <a:srgbClr val="000000"/>
                </a:solidFill>
                <a:latin typeface="Times New Roman" panose="02020603050405020304" pitchFamily="18" charset="0"/>
              </a:rPr>
              <a:t>Information and awareness about new diseases can be easily reach medical workers and doctors, even new updates like new medicine, different new approaches to a diseases can be easily spread through these. </a:t>
            </a:r>
          </a:p>
          <a:p>
            <a:pPr>
              <a:lnSpc>
                <a:spcPct val="150000"/>
              </a:lnSpc>
            </a:pPr>
            <a:r>
              <a:rPr lang="en-US" sz="1800" b="1" i="0" u="none" strike="noStrike" baseline="0" dirty="0">
                <a:solidFill>
                  <a:srgbClr val="000000"/>
                </a:solidFill>
                <a:latin typeface="Times New Roman" panose="02020603050405020304" pitchFamily="18" charset="0"/>
              </a:rPr>
              <a:t>ADVANTAGES</a:t>
            </a:r>
          </a:p>
          <a:p>
            <a:pPr marL="285750" indent="-285750">
              <a:lnSpc>
                <a:spcPct val="150000"/>
              </a:lnSpc>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rPr>
              <a:t>To generate report on sudden outbreak of epidemics, and well locate the area (under which PHC) or area of origin and thus can be prevented or fatalities of such outbreaks can be reduced to the maximum possible extend </a:t>
            </a:r>
            <a:endParaRPr lang="en-US" b="1" dirty="0">
              <a:solidFill>
                <a:srgbClr val="000000"/>
              </a:solidFill>
              <a:latin typeface="Times New Roman" panose="02020603050405020304" pitchFamily="18" charset="0"/>
            </a:endParaRPr>
          </a:p>
          <a:p>
            <a:pPr marL="285750" indent="-285750">
              <a:lnSpc>
                <a:spcPct val="150000"/>
              </a:lnSpc>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rPr>
              <a:t>Help to study of certain diseases by taking report on such case and scrutinizing it. </a:t>
            </a:r>
          </a:p>
          <a:p>
            <a:pPr marL="285750" indent="-285750">
              <a:lnSpc>
                <a:spcPct val="150000"/>
              </a:lnSpc>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rPr>
              <a:t>Enables rapid action that must be taken to prevent out brake or awareness on epidemics and other diseases. </a:t>
            </a:r>
          </a:p>
          <a:p>
            <a:pPr marL="285750" indent="-285750">
              <a:lnSpc>
                <a:spcPct val="150000"/>
              </a:lnSpc>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rPr>
              <a:t>Even the highest end (ministerial level) and policy makers will be fully updated about the scenario going on, so their early action can be assured like the quote </a:t>
            </a:r>
            <a:r>
              <a:rPr lang="en-US" sz="1800" b="0" i="1" u="none" strike="noStrike" baseline="0" dirty="0">
                <a:solidFill>
                  <a:srgbClr val="000000"/>
                </a:solidFill>
                <a:latin typeface="Times New Roman" panose="02020603050405020304" pitchFamily="18" charset="0"/>
              </a:rPr>
              <a:t>“prevention is better than cure”. </a:t>
            </a:r>
            <a:endParaRPr lang="en-US" sz="1800" b="1" i="0" u="none" strike="noStrike" baseline="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6505865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48298-5BAD-4B06-AE35-7486CEBB0338}"/>
              </a:ext>
            </a:extLst>
          </p:cNvPr>
          <p:cNvSpPr>
            <a:spLocks noGrp="1"/>
          </p:cNvSpPr>
          <p:nvPr>
            <p:ph type="title"/>
          </p:nvPr>
        </p:nvSpPr>
        <p:spPr>
          <a:xfrm>
            <a:off x="0" y="0"/>
            <a:ext cx="12192000" cy="711200"/>
          </a:xfrm>
          <a:solidFill>
            <a:schemeClr val="tx2">
              <a:lumMod val="60000"/>
              <a:lumOff val="40000"/>
            </a:schemeClr>
          </a:solidFill>
        </p:spPr>
        <p:txBody>
          <a:bodyPr>
            <a:normAutofit fontScale="90000"/>
          </a:bodyPr>
          <a:lstStyle/>
          <a:p>
            <a:pPr algn="l"/>
            <a:r>
              <a:rPr lang="en-IN" dirty="0">
                <a:solidFill>
                  <a:schemeClr val="tx1">
                    <a:lumMod val="95000"/>
                    <a:lumOff val="5000"/>
                  </a:schemeClr>
                </a:solidFill>
              </a:rPr>
              <a:t>Proposed System</a:t>
            </a:r>
          </a:p>
        </p:txBody>
      </p:sp>
      <p:sp>
        <p:nvSpPr>
          <p:cNvPr id="10" name="Slide Number Placeholder 9">
            <a:extLst>
              <a:ext uri="{FF2B5EF4-FFF2-40B4-BE49-F238E27FC236}">
                <a16:creationId xmlns:a16="http://schemas.microsoft.com/office/drawing/2014/main" id="{3A7111E8-0498-A54F-10F9-AAF97B52C9A8}"/>
              </a:ext>
            </a:extLst>
          </p:cNvPr>
          <p:cNvSpPr>
            <a:spLocks noGrp="1"/>
          </p:cNvSpPr>
          <p:nvPr>
            <p:ph type="sldNum" sz="quarter" idx="12"/>
          </p:nvPr>
        </p:nvSpPr>
        <p:spPr/>
        <p:txBody>
          <a:bodyPr/>
          <a:lstStyle/>
          <a:p>
            <a:fld id="{3979BACE-D4D0-4C15-BBC8-118886278A23}" type="slidenum">
              <a:rPr lang="en-IN" smtClean="0"/>
              <a:t>14</a:t>
            </a:fld>
            <a:endParaRPr lang="en-IN"/>
          </a:p>
        </p:txBody>
      </p:sp>
      <p:sp>
        <p:nvSpPr>
          <p:cNvPr id="5" name="TextBox 4">
            <a:extLst>
              <a:ext uri="{FF2B5EF4-FFF2-40B4-BE49-F238E27FC236}">
                <a16:creationId xmlns:a16="http://schemas.microsoft.com/office/drawing/2014/main" id="{A363AE70-39EA-6BF7-8BE5-9DBDD56963A1}"/>
              </a:ext>
            </a:extLst>
          </p:cNvPr>
          <p:cNvSpPr txBox="1"/>
          <p:nvPr/>
        </p:nvSpPr>
        <p:spPr>
          <a:xfrm>
            <a:off x="364447" y="1359145"/>
            <a:ext cx="11277656" cy="1704569"/>
          </a:xfrm>
          <a:prstGeom prst="rect">
            <a:avLst/>
          </a:prstGeom>
          <a:noFill/>
        </p:spPr>
        <p:txBody>
          <a:bodyPr wrap="square">
            <a:spAutoFit/>
          </a:bodyPr>
          <a:lstStyle/>
          <a:p>
            <a:pPr>
              <a:lnSpc>
                <a:spcPct val="150000"/>
              </a:lnSpc>
            </a:pPr>
            <a:r>
              <a:rPr lang="en-US" sz="1800" b="1" i="0" u="none" strike="noStrike" baseline="0" dirty="0">
                <a:solidFill>
                  <a:srgbClr val="000000"/>
                </a:solidFill>
                <a:latin typeface="Times New Roman" panose="02020603050405020304" pitchFamily="18" charset="0"/>
              </a:rPr>
              <a:t>DISADVANTAGES</a:t>
            </a:r>
            <a:endParaRPr lang="en-US" sz="1800" b="0" i="0" u="none" strike="noStrike" baseline="0" dirty="0">
              <a:solidFill>
                <a:srgbClr val="000000"/>
              </a:solidFill>
              <a:latin typeface="Times New Roman" panose="02020603050405020304" pitchFamily="18" charset="0"/>
            </a:endParaRPr>
          </a:p>
          <a:p>
            <a:pPr marL="285750" indent="-285750">
              <a:lnSpc>
                <a:spcPct val="150000"/>
              </a:lnSpc>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rPr>
              <a:t>Virus and malicious program may make database corrupted. It may cause incorrect and non–reliable output.</a:t>
            </a:r>
          </a:p>
          <a:p>
            <a:pPr marL="285750" indent="-285750">
              <a:lnSpc>
                <a:spcPct val="150000"/>
              </a:lnSpc>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rPr>
              <a:t>Accidental malfunctioning of the database will caused to loss of data.</a:t>
            </a:r>
          </a:p>
          <a:p>
            <a:pPr marL="285750" indent="-285750">
              <a:lnSpc>
                <a:spcPct val="150000"/>
              </a:lnSpc>
              <a:buFont typeface="Arial" panose="020B0604020202020204" pitchFamily="34" charset="0"/>
              <a:buChar char="•"/>
            </a:pPr>
            <a:r>
              <a:rPr lang="en-US" dirty="0">
                <a:solidFill>
                  <a:srgbClr val="000000"/>
                </a:solidFill>
                <a:latin typeface="Times New Roman" panose="02020603050405020304" pitchFamily="18" charset="0"/>
              </a:rPr>
              <a:t>The computer hardware damaging (especially the hard disk) may lead to loss of all information within the database.</a:t>
            </a:r>
            <a:r>
              <a:rPr lang="en-US" sz="1800" b="0" i="0" u="none" strike="noStrike" baseline="0" dirty="0">
                <a:solidFill>
                  <a:srgbClr val="000000"/>
                </a:solidFill>
                <a:latin typeface="Times New Roman" panose="02020603050405020304" pitchFamily="18" charset="0"/>
              </a:rPr>
              <a:t> </a:t>
            </a:r>
          </a:p>
        </p:txBody>
      </p:sp>
    </p:spTree>
    <p:extLst>
      <p:ext uri="{BB962C8B-B14F-4D97-AF65-F5344CB8AC3E}">
        <p14:creationId xmlns:p14="http://schemas.microsoft.com/office/powerpoint/2010/main" val="870839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48298-5BAD-4B06-AE35-7486CEBB0338}"/>
              </a:ext>
            </a:extLst>
          </p:cNvPr>
          <p:cNvSpPr>
            <a:spLocks noGrp="1"/>
          </p:cNvSpPr>
          <p:nvPr>
            <p:ph type="title"/>
          </p:nvPr>
        </p:nvSpPr>
        <p:spPr>
          <a:xfrm>
            <a:off x="0" y="0"/>
            <a:ext cx="12192000" cy="711200"/>
          </a:xfrm>
          <a:solidFill>
            <a:schemeClr val="tx2">
              <a:lumMod val="60000"/>
              <a:lumOff val="40000"/>
            </a:schemeClr>
          </a:solidFill>
        </p:spPr>
        <p:txBody>
          <a:bodyPr>
            <a:normAutofit fontScale="90000"/>
          </a:bodyPr>
          <a:lstStyle/>
          <a:p>
            <a:pPr algn="l"/>
            <a:r>
              <a:rPr lang="en-IN" dirty="0">
                <a:solidFill>
                  <a:schemeClr val="tx1">
                    <a:lumMod val="95000"/>
                    <a:lumOff val="5000"/>
                  </a:schemeClr>
                </a:solidFill>
              </a:rPr>
              <a:t>DATA FLOW DIAGRAM</a:t>
            </a:r>
          </a:p>
        </p:txBody>
      </p:sp>
      <p:sp>
        <p:nvSpPr>
          <p:cNvPr id="8" name="Slide Number Placeholder 7">
            <a:extLst>
              <a:ext uri="{FF2B5EF4-FFF2-40B4-BE49-F238E27FC236}">
                <a16:creationId xmlns:a16="http://schemas.microsoft.com/office/drawing/2014/main" id="{A3E8DB1E-7365-EB5A-80F1-DCC2C423AB6A}"/>
              </a:ext>
            </a:extLst>
          </p:cNvPr>
          <p:cNvSpPr>
            <a:spLocks noGrp="1"/>
          </p:cNvSpPr>
          <p:nvPr>
            <p:ph type="sldNum" sz="quarter" idx="12"/>
          </p:nvPr>
        </p:nvSpPr>
        <p:spPr/>
        <p:txBody>
          <a:bodyPr/>
          <a:lstStyle/>
          <a:p>
            <a:fld id="{3979BACE-D4D0-4C15-BBC8-118886278A23}" type="slidenum">
              <a:rPr lang="en-IN" smtClean="0"/>
              <a:t>15</a:t>
            </a:fld>
            <a:endParaRPr lang="en-IN"/>
          </a:p>
        </p:txBody>
      </p:sp>
      <p:sp>
        <p:nvSpPr>
          <p:cNvPr id="3" name="TextBox 2"/>
          <p:cNvSpPr txBox="1"/>
          <p:nvPr/>
        </p:nvSpPr>
        <p:spPr>
          <a:xfrm>
            <a:off x="370733" y="937967"/>
            <a:ext cx="10294883" cy="646331"/>
          </a:xfrm>
          <a:prstGeom prst="rect">
            <a:avLst/>
          </a:prstGeom>
          <a:noFill/>
        </p:spPr>
        <p:txBody>
          <a:bodyPr wrap="square" rtlCol="0">
            <a:spAutoFit/>
          </a:bodyPr>
          <a:lstStyle/>
          <a:p>
            <a:r>
              <a:rPr lang="en-IN" b="1" u="sng" dirty="0">
                <a:solidFill>
                  <a:schemeClr val="bg1"/>
                </a:solidFill>
              </a:rPr>
              <a:t>Level 0</a:t>
            </a:r>
          </a:p>
          <a:p>
            <a:endParaRPr lang="en-IN" u="sng" dirty="0">
              <a:solidFill>
                <a:schemeClr val="bg1"/>
              </a:solidFill>
            </a:endParaRPr>
          </a:p>
        </p:txBody>
      </p:sp>
      <p:pic>
        <p:nvPicPr>
          <p:cNvPr id="6" name="Picture 5">
            <a:extLst>
              <a:ext uri="{FF2B5EF4-FFF2-40B4-BE49-F238E27FC236}">
                <a16:creationId xmlns:a16="http://schemas.microsoft.com/office/drawing/2014/main" id="{4E083D10-E671-0A3F-EEA3-E45EEC651E78}"/>
              </a:ext>
            </a:extLst>
          </p:cNvPr>
          <p:cNvPicPr>
            <a:picLocks noChangeAspect="1"/>
          </p:cNvPicPr>
          <p:nvPr/>
        </p:nvPicPr>
        <p:blipFill>
          <a:blip r:embed="rId2"/>
          <a:stretch>
            <a:fillRect/>
          </a:stretch>
        </p:blipFill>
        <p:spPr>
          <a:xfrm>
            <a:off x="1652788" y="2311757"/>
            <a:ext cx="8886423" cy="2234485"/>
          </a:xfrm>
          <a:prstGeom prst="rect">
            <a:avLst/>
          </a:prstGeom>
        </p:spPr>
      </p:pic>
      <p:sp>
        <p:nvSpPr>
          <p:cNvPr id="9" name="TextBox 8">
            <a:extLst>
              <a:ext uri="{FF2B5EF4-FFF2-40B4-BE49-F238E27FC236}">
                <a16:creationId xmlns:a16="http://schemas.microsoft.com/office/drawing/2014/main" id="{44DB069B-4D0F-823B-DA22-2B88137A83B6}"/>
              </a:ext>
            </a:extLst>
          </p:cNvPr>
          <p:cNvSpPr txBox="1"/>
          <p:nvPr/>
        </p:nvSpPr>
        <p:spPr>
          <a:xfrm>
            <a:off x="4345801" y="4904369"/>
            <a:ext cx="6193410" cy="369332"/>
          </a:xfrm>
          <a:prstGeom prst="rect">
            <a:avLst/>
          </a:prstGeom>
          <a:noFill/>
        </p:spPr>
        <p:txBody>
          <a:bodyPr wrap="square">
            <a:spAutoFit/>
          </a:bodyPr>
          <a:lstStyle/>
          <a:p>
            <a:r>
              <a:rPr lang="en-US" sz="1800" b="1" i="0" u="none" strike="noStrike" baseline="0" dirty="0">
                <a:solidFill>
                  <a:srgbClr val="000000"/>
                </a:solidFill>
                <a:latin typeface="Times New Roman" panose="02020603050405020304" pitchFamily="18" charset="0"/>
              </a:rPr>
              <a:t>Figure 1(Level 0 Diagram) </a:t>
            </a:r>
            <a:endParaRPr lang="en-US" dirty="0"/>
          </a:p>
        </p:txBody>
      </p:sp>
    </p:spTree>
    <p:extLst>
      <p:ext uri="{BB962C8B-B14F-4D97-AF65-F5344CB8AC3E}">
        <p14:creationId xmlns:p14="http://schemas.microsoft.com/office/powerpoint/2010/main" val="4770046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48298-5BAD-4B06-AE35-7486CEBB0338}"/>
              </a:ext>
            </a:extLst>
          </p:cNvPr>
          <p:cNvSpPr>
            <a:spLocks noGrp="1"/>
          </p:cNvSpPr>
          <p:nvPr>
            <p:ph type="title"/>
          </p:nvPr>
        </p:nvSpPr>
        <p:spPr>
          <a:xfrm>
            <a:off x="0" y="0"/>
            <a:ext cx="12192000" cy="711200"/>
          </a:xfrm>
          <a:solidFill>
            <a:schemeClr val="tx2">
              <a:lumMod val="60000"/>
              <a:lumOff val="40000"/>
            </a:schemeClr>
          </a:solidFill>
        </p:spPr>
        <p:txBody>
          <a:bodyPr>
            <a:normAutofit fontScale="90000"/>
          </a:bodyPr>
          <a:lstStyle/>
          <a:p>
            <a:pPr algn="l"/>
            <a:r>
              <a:rPr lang="en-IN" dirty="0">
                <a:solidFill>
                  <a:schemeClr val="tx1">
                    <a:lumMod val="95000"/>
                    <a:lumOff val="5000"/>
                  </a:schemeClr>
                </a:solidFill>
              </a:rPr>
              <a:t>DATA FLOW DIAGRAM</a:t>
            </a:r>
          </a:p>
        </p:txBody>
      </p:sp>
      <p:sp>
        <p:nvSpPr>
          <p:cNvPr id="8" name="Slide Number Placeholder 7">
            <a:extLst>
              <a:ext uri="{FF2B5EF4-FFF2-40B4-BE49-F238E27FC236}">
                <a16:creationId xmlns:a16="http://schemas.microsoft.com/office/drawing/2014/main" id="{A3E8DB1E-7365-EB5A-80F1-DCC2C423AB6A}"/>
              </a:ext>
            </a:extLst>
          </p:cNvPr>
          <p:cNvSpPr>
            <a:spLocks noGrp="1"/>
          </p:cNvSpPr>
          <p:nvPr>
            <p:ph type="sldNum" sz="quarter" idx="12"/>
          </p:nvPr>
        </p:nvSpPr>
        <p:spPr/>
        <p:txBody>
          <a:bodyPr/>
          <a:lstStyle/>
          <a:p>
            <a:fld id="{3979BACE-D4D0-4C15-BBC8-118886278A23}" type="slidenum">
              <a:rPr lang="en-IN" smtClean="0"/>
              <a:t>16</a:t>
            </a:fld>
            <a:endParaRPr lang="en-IN"/>
          </a:p>
        </p:txBody>
      </p:sp>
      <p:sp>
        <p:nvSpPr>
          <p:cNvPr id="3" name="TextBox 2"/>
          <p:cNvSpPr txBox="1"/>
          <p:nvPr/>
        </p:nvSpPr>
        <p:spPr>
          <a:xfrm>
            <a:off x="367955" y="850097"/>
            <a:ext cx="10294883" cy="646331"/>
          </a:xfrm>
          <a:prstGeom prst="rect">
            <a:avLst/>
          </a:prstGeom>
          <a:noFill/>
        </p:spPr>
        <p:txBody>
          <a:bodyPr wrap="square" rtlCol="0">
            <a:spAutoFit/>
          </a:bodyPr>
          <a:lstStyle/>
          <a:p>
            <a:r>
              <a:rPr lang="en-IN" b="1" u="sng" dirty="0">
                <a:solidFill>
                  <a:schemeClr val="bg1"/>
                </a:solidFill>
              </a:rPr>
              <a:t>Level 1</a:t>
            </a:r>
          </a:p>
          <a:p>
            <a:endParaRPr lang="en-IN" u="sng" dirty="0">
              <a:solidFill>
                <a:schemeClr val="bg1"/>
              </a:solidFill>
            </a:endParaRPr>
          </a:p>
        </p:txBody>
      </p:sp>
      <p:pic>
        <p:nvPicPr>
          <p:cNvPr id="6" name="Picture 5">
            <a:extLst>
              <a:ext uri="{FF2B5EF4-FFF2-40B4-BE49-F238E27FC236}">
                <a16:creationId xmlns:a16="http://schemas.microsoft.com/office/drawing/2014/main" id="{692C9231-4C36-6FFD-AA2D-0F4DE72CC529}"/>
              </a:ext>
            </a:extLst>
          </p:cNvPr>
          <p:cNvPicPr>
            <a:picLocks noChangeAspect="1"/>
          </p:cNvPicPr>
          <p:nvPr/>
        </p:nvPicPr>
        <p:blipFill>
          <a:blip r:embed="rId2"/>
          <a:stretch>
            <a:fillRect/>
          </a:stretch>
        </p:blipFill>
        <p:spPr>
          <a:xfrm>
            <a:off x="2017336" y="1173262"/>
            <a:ext cx="7418895" cy="4856099"/>
          </a:xfrm>
          <a:prstGeom prst="rect">
            <a:avLst/>
          </a:prstGeom>
        </p:spPr>
      </p:pic>
      <p:sp>
        <p:nvSpPr>
          <p:cNvPr id="11" name="TextBox 10">
            <a:extLst>
              <a:ext uri="{FF2B5EF4-FFF2-40B4-BE49-F238E27FC236}">
                <a16:creationId xmlns:a16="http://schemas.microsoft.com/office/drawing/2014/main" id="{CC2EB586-F16C-0326-A144-8BB6C36AB0FC}"/>
              </a:ext>
            </a:extLst>
          </p:cNvPr>
          <p:cNvSpPr txBox="1"/>
          <p:nvPr/>
        </p:nvSpPr>
        <p:spPr>
          <a:xfrm>
            <a:off x="4011105" y="6167860"/>
            <a:ext cx="6193410" cy="369332"/>
          </a:xfrm>
          <a:prstGeom prst="rect">
            <a:avLst/>
          </a:prstGeom>
          <a:noFill/>
        </p:spPr>
        <p:txBody>
          <a:bodyPr wrap="square">
            <a:spAutoFit/>
          </a:bodyPr>
          <a:lstStyle/>
          <a:p>
            <a:r>
              <a:rPr lang="en-US" sz="1800" b="1" i="0" u="none" strike="noStrike" baseline="0" dirty="0">
                <a:solidFill>
                  <a:srgbClr val="000000"/>
                </a:solidFill>
                <a:latin typeface="Times New Roman" panose="02020603050405020304" pitchFamily="18" charset="0"/>
              </a:rPr>
              <a:t>Figure 2(Level 1 Admin) </a:t>
            </a:r>
            <a:endParaRPr lang="en-US" dirty="0"/>
          </a:p>
        </p:txBody>
      </p:sp>
    </p:spTree>
    <p:extLst>
      <p:ext uri="{BB962C8B-B14F-4D97-AF65-F5344CB8AC3E}">
        <p14:creationId xmlns:p14="http://schemas.microsoft.com/office/powerpoint/2010/main" val="8810948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48298-5BAD-4B06-AE35-7486CEBB0338}"/>
              </a:ext>
            </a:extLst>
          </p:cNvPr>
          <p:cNvSpPr>
            <a:spLocks noGrp="1"/>
          </p:cNvSpPr>
          <p:nvPr>
            <p:ph type="title"/>
          </p:nvPr>
        </p:nvSpPr>
        <p:spPr>
          <a:xfrm>
            <a:off x="0" y="0"/>
            <a:ext cx="12192000" cy="711200"/>
          </a:xfrm>
          <a:solidFill>
            <a:schemeClr val="tx2">
              <a:lumMod val="60000"/>
              <a:lumOff val="40000"/>
            </a:schemeClr>
          </a:solidFill>
        </p:spPr>
        <p:txBody>
          <a:bodyPr>
            <a:normAutofit fontScale="90000"/>
          </a:bodyPr>
          <a:lstStyle/>
          <a:p>
            <a:pPr algn="l"/>
            <a:r>
              <a:rPr lang="en-IN" dirty="0">
                <a:solidFill>
                  <a:schemeClr val="tx1">
                    <a:lumMod val="95000"/>
                    <a:lumOff val="5000"/>
                  </a:schemeClr>
                </a:solidFill>
              </a:rPr>
              <a:t>DATA FLOW DIAGRAM</a:t>
            </a:r>
          </a:p>
        </p:txBody>
      </p:sp>
      <p:sp>
        <p:nvSpPr>
          <p:cNvPr id="8" name="Slide Number Placeholder 7">
            <a:extLst>
              <a:ext uri="{FF2B5EF4-FFF2-40B4-BE49-F238E27FC236}">
                <a16:creationId xmlns:a16="http://schemas.microsoft.com/office/drawing/2014/main" id="{A3E8DB1E-7365-EB5A-80F1-DCC2C423AB6A}"/>
              </a:ext>
            </a:extLst>
          </p:cNvPr>
          <p:cNvSpPr>
            <a:spLocks noGrp="1"/>
          </p:cNvSpPr>
          <p:nvPr>
            <p:ph type="sldNum" sz="quarter" idx="12"/>
          </p:nvPr>
        </p:nvSpPr>
        <p:spPr/>
        <p:txBody>
          <a:bodyPr/>
          <a:lstStyle/>
          <a:p>
            <a:fld id="{3979BACE-D4D0-4C15-BBC8-118886278A23}" type="slidenum">
              <a:rPr lang="en-IN" smtClean="0"/>
              <a:t>17</a:t>
            </a:fld>
            <a:endParaRPr lang="en-IN"/>
          </a:p>
        </p:txBody>
      </p:sp>
      <p:sp>
        <p:nvSpPr>
          <p:cNvPr id="3" name="TextBox 2"/>
          <p:cNvSpPr txBox="1"/>
          <p:nvPr/>
        </p:nvSpPr>
        <p:spPr>
          <a:xfrm>
            <a:off x="179419" y="798249"/>
            <a:ext cx="10294883" cy="923330"/>
          </a:xfrm>
          <a:prstGeom prst="rect">
            <a:avLst/>
          </a:prstGeom>
          <a:noFill/>
        </p:spPr>
        <p:txBody>
          <a:bodyPr wrap="square" rtlCol="0">
            <a:spAutoFit/>
          </a:bodyPr>
          <a:lstStyle/>
          <a:p>
            <a:r>
              <a:rPr lang="en-IN" b="1" u="sng" dirty="0">
                <a:solidFill>
                  <a:schemeClr val="bg1"/>
                </a:solidFill>
              </a:rPr>
              <a:t>Level 1.1</a:t>
            </a:r>
          </a:p>
          <a:p>
            <a:endParaRPr lang="en-IN" u="sng" dirty="0">
              <a:solidFill>
                <a:schemeClr val="bg1"/>
              </a:solidFill>
            </a:endParaRPr>
          </a:p>
          <a:p>
            <a:pPr marL="285750" indent="-285750">
              <a:buFont typeface="Wingdings" pitchFamily="2" charset="2"/>
              <a:buChar char="§"/>
            </a:pPr>
            <a:endParaRPr lang="en-IN" dirty="0">
              <a:solidFill>
                <a:schemeClr val="bg1"/>
              </a:solidFill>
            </a:endParaRPr>
          </a:p>
        </p:txBody>
      </p:sp>
      <p:pic>
        <p:nvPicPr>
          <p:cNvPr id="6" name="Picture 5">
            <a:extLst>
              <a:ext uri="{FF2B5EF4-FFF2-40B4-BE49-F238E27FC236}">
                <a16:creationId xmlns:a16="http://schemas.microsoft.com/office/drawing/2014/main" id="{243278D2-F89C-D00E-C1DA-641AB1814EC8}"/>
              </a:ext>
            </a:extLst>
          </p:cNvPr>
          <p:cNvPicPr>
            <a:picLocks noChangeAspect="1"/>
          </p:cNvPicPr>
          <p:nvPr/>
        </p:nvPicPr>
        <p:blipFill>
          <a:blip r:embed="rId2"/>
          <a:stretch>
            <a:fillRect/>
          </a:stretch>
        </p:blipFill>
        <p:spPr>
          <a:xfrm>
            <a:off x="1635013" y="1504547"/>
            <a:ext cx="8593069" cy="4259173"/>
          </a:xfrm>
          <a:prstGeom prst="rect">
            <a:avLst/>
          </a:prstGeom>
        </p:spPr>
      </p:pic>
      <p:sp>
        <p:nvSpPr>
          <p:cNvPr id="9" name="TextBox 8">
            <a:extLst>
              <a:ext uri="{FF2B5EF4-FFF2-40B4-BE49-F238E27FC236}">
                <a16:creationId xmlns:a16="http://schemas.microsoft.com/office/drawing/2014/main" id="{13F7D03D-5513-1052-305A-460E2F9FF15F}"/>
              </a:ext>
            </a:extLst>
          </p:cNvPr>
          <p:cNvSpPr txBox="1"/>
          <p:nvPr/>
        </p:nvSpPr>
        <p:spPr>
          <a:xfrm>
            <a:off x="4578229" y="6059751"/>
            <a:ext cx="6193410" cy="369332"/>
          </a:xfrm>
          <a:prstGeom prst="rect">
            <a:avLst/>
          </a:prstGeom>
          <a:noFill/>
        </p:spPr>
        <p:txBody>
          <a:bodyPr wrap="square">
            <a:spAutoFit/>
          </a:bodyPr>
          <a:lstStyle/>
          <a:p>
            <a:r>
              <a:rPr lang="en-US" sz="1800" b="1" i="0" u="none" strike="noStrike" baseline="0" dirty="0">
                <a:solidFill>
                  <a:srgbClr val="000000"/>
                </a:solidFill>
                <a:latin typeface="Times New Roman" panose="02020603050405020304" pitchFamily="18" charset="0"/>
              </a:rPr>
              <a:t>Figure 3(Level 1.1 Admin) </a:t>
            </a:r>
            <a:endParaRPr lang="en-US" dirty="0"/>
          </a:p>
        </p:txBody>
      </p:sp>
    </p:spTree>
    <p:extLst>
      <p:ext uri="{BB962C8B-B14F-4D97-AF65-F5344CB8AC3E}">
        <p14:creationId xmlns:p14="http://schemas.microsoft.com/office/powerpoint/2010/main" val="18370766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48298-5BAD-4B06-AE35-7486CEBB0338}"/>
              </a:ext>
            </a:extLst>
          </p:cNvPr>
          <p:cNvSpPr>
            <a:spLocks noGrp="1"/>
          </p:cNvSpPr>
          <p:nvPr>
            <p:ph type="title"/>
          </p:nvPr>
        </p:nvSpPr>
        <p:spPr>
          <a:xfrm>
            <a:off x="0" y="0"/>
            <a:ext cx="12192000" cy="711200"/>
          </a:xfrm>
          <a:solidFill>
            <a:schemeClr val="tx2">
              <a:lumMod val="60000"/>
              <a:lumOff val="40000"/>
            </a:schemeClr>
          </a:solidFill>
        </p:spPr>
        <p:txBody>
          <a:bodyPr>
            <a:normAutofit fontScale="90000"/>
          </a:bodyPr>
          <a:lstStyle/>
          <a:p>
            <a:pPr algn="l"/>
            <a:r>
              <a:rPr lang="en-IN" dirty="0">
                <a:solidFill>
                  <a:schemeClr val="tx1">
                    <a:lumMod val="95000"/>
                    <a:lumOff val="5000"/>
                  </a:schemeClr>
                </a:solidFill>
              </a:rPr>
              <a:t>DATA FLOW DIAGRAM</a:t>
            </a:r>
          </a:p>
        </p:txBody>
      </p:sp>
      <p:sp>
        <p:nvSpPr>
          <p:cNvPr id="8" name="Slide Number Placeholder 7">
            <a:extLst>
              <a:ext uri="{FF2B5EF4-FFF2-40B4-BE49-F238E27FC236}">
                <a16:creationId xmlns:a16="http://schemas.microsoft.com/office/drawing/2014/main" id="{A3E8DB1E-7365-EB5A-80F1-DCC2C423AB6A}"/>
              </a:ext>
            </a:extLst>
          </p:cNvPr>
          <p:cNvSpPr>
            <a:spLocks noGrp="1"/>
          </p:cNvSpPr>
          <p:nvPr>
            <p:ph type="sldNum" sz="quarter" idx="12"/>
          </p:nvPr>
        </p:nvSpPr>
        <p:spPr/>
        <p:txBody>
          <a:bodyPr/>
          <a:lstStyle/>
          <a:p>
            <a:fld id="{3979BACE-D4D0-4C15-BBC8-118886278A23}" type="slidenum">
              <a:rPr lang="en-IN" smtClean="0"/>
              <a:t>18</a:t>
            </a:fld>
            <a:endParaRPr lang="en-IN"/>
          </a:p>
        </p:txBody>
      </p:sp>
      <p:sp>
        <p:nvSpPr>
          <p:cNvPr id="3" name="TextBox 2"/>
          <p:cNvSpPr txBox="1"/>
          <p:nvPr/>
        </p:nvSpPr>
        <p:spPr>
          <a:xfrm>
            <a:off x="285892" y="890833"/>
            <a:ext cx="10294883" cy="646331"/>
          </a:xfrm>
          <a:prstGeom prst="rect">
            <a:avLst/>
          </a:prstGeom>
          <a:noFill/>
        </p:spPr>
        <p:txBody>
          <a:bodyPr wrap="square" rtlCol="0">
            <a:spAutoFit/>
          </a:bodyPr>
          <a:lstStyle/>
          <a:p>
            <a:r>
              <a:rPr lang="en-IN" b="1" u="sng" dirty="0">
                <a:solidFill>
                  <a:schemeClr val="bg1"/>
                </a:solidFill>
              </a:rPr>
              <a:t>Level 1.2</a:t>
            </a:r>
          </a:p>
          <a:p>
            <a:endParaRPr lang="en-IN" u="sng" dirty="0">
              <a:solidFill>
                <a:schemeClr val="bg1"/>
              </a:solidFill>
            </a:endParaRPr>
          </a:p>
        </p:txBody>
      </p:sp>
      <p:pic>
        <p:nvPicPr>
          <p:cNvPr id="6" name="Picture 5">
            <a:extLst>
              <a:ext uri="{FF2B5EF4-FFF2-40B4-BE49-F238E27FC236}">
                <a16:creationId xmlns:a16="http://schemas.microsoft.com/office/drawing/2014/main" id="{ACDACF4F-0A72-E9F9-40F5-AEFDC0B04A98}"/>
              </a:ext>
            </a:extLst>
          </p:cNvPr>
          <p:cNvPicPr>
            <a:picLocks noChangeAspect="1"/>
          </p:cNvPicPr>
          <p:nvPr/>
        </p:nvPicPr>
        <p:blipFill>
          <a:blip r:embed="rId2"/>
          <a:stretch>
            <a:fillRect/>
          </a:stretch>
        </p:blipFill>
        <p:spPr>
          <a:xfrm>
            <a:off x="1652789" y="1427138"/>
            <a:ext cx="7943698" cy="3966093"/>
          </a:xfrm>
          <a:prstGeom prst="rect">
            <a:avLst/>
          </a:prstGeom>
        </p:spPr>
      </p:pic>
      <p:sp>
        <p:nvSpPr>
          <p:cNvPr id="9" name="TextBox 8">
            <a:extLst>
              <a:ext uri="{FF2B5EF4-FFF2-40B4-BE49-F238E27FC236}">
                <a16:creationId xmlns:a16="http://schemas.microsoft.com/office/drawing/2014/main" id="{FFFF5078-E698-A6FB-8F16-539A5EC4C753}"/>
              </a:ext>
            </a:extLst>
          </p:cNvPr>
          <p:cNvSpPr txBox="1"/>
          <p:nvPr/>
        </p:nvSpPr>
        <p:spPr>
          <a:xfrm>
            <a:off x="3954544" y="5560204"/>
            <a:ext cx="6193410" cy="369332"/>
          </a:xfrm>
          <a:prstGeom prst="rect">
            <a:avLst/>
          </a:prstGeom>
          <a:noFill/>
        </p:spPr>
        <p:txBody>
          <a:bodyPr wrap="square">
            <a:spAutoFit/>
          </a:bodyPr>
          <a:lstStyle/>
          <a:p>
            <a:r>
              <a:rPr lang="en-US" sz="1800" b="1" i="0" u="none" strike="noStrike" baseline="0" dirty="0">
                <a:solidFill>
                  <a:srgbClr val="000000"/>
                </a:solidFill>
                <a:latin typeface="Times New Roman" panose="02020603050405020304" pitchFamily="18" charset="0"/>
              </a:rPr>
              <a:t>Figure (Level 1.2 Admin)</a:t>
            </a:r>
            <a:endParaRPr lang="en-US" dirty="0"/>
          </a:p>
        </p:txBody>
      </p:sp>
    </p:spTree>
    <p:extLst>
      <p:ext uri="{BB962C8B-B14F-4D97-AF65-F5344CB8AC3E}">
        <p14:creationId xmlns:p14="http://schemas.microsoft.com/office/powerpoint/2010/main" val="646280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48298-5BAD-4B06-AE35-7486CEBB0338}"/>
              </a:ext>
            </a:extLst>
          </p:cNvPr>
          <p:cNvSpPr>
            <a:spLocks noGrp="1"/>
          </p:cNvSpPr>
          <p:nvPr>
            <p:ph type="title"/>
          </p:nvPr>
        </p:nvSpPr>
        <p:spPr>
          <a:xfrm>
            <a:off x="0" y="0"/>
            <a:ext cx="12192000" cy="711200"/>
          </a:xfrm>
          <a:solidFill>
            <a:schemeClr val="tx2">
              <a:lumMod val="60000"/>
              <a:lumOff val="40000"/>
            </a:schemeClr>
          </a:solidFill>
        </p:spPr>
        <p:txBody>
          <a:bodyPr>
            <a:normAutofit fontScale="90000"/>
          </a:bodyPr>
          <a:lstStyle/>
          <a:p>
            <a:pPr algn="l"/>
            <a:r>
              <a:rPr lang="en-IN" dirty="0">
                <a:solidFill>
                  <a:schemeClr val="tx1">
                    <a:lumMod val="95000"/>
                    <a:lumOff val="5000"/>
                  </a:schemeClr>
                </a:solidFill>
              </a:rPr>
              <a:t>DATA FLOW DIAGRAM</a:t>
            </a:r>
          </a:p>
        </p:txBody>
      </p:sp>
      <p:sp>
        <p:nvSpPr>
          <p:cNvPr id="8" name="Slide Number Placeholder 7">
            <a:extLst>
              <a:ext uri="{FF2B5EF4-FFF2-40B4-BE49-F238E27FC236}">
                <a16:creationId xmlns:a16="http://schemas.microsoft.com/office/drawing/2014/main" id="{A3E8DB1E-7365-EB5A-80F1-DCC2C423AB6A}"/>
              </a:ext>
            </a:extLst>
          </p:cNvPr>
          <p:cNvSpPr>
            <a:spLocks noGrp="1"/>
          </p:cNvSpPr>
          <p:nvPr>
            <p:ph type="sldNum" sz="quarter" idx="12"/>
          </p:nvPr>
        </p:nvSpPr>
        <p:spPr/>
        <p:txBody>
          <a:bodyPr/>
          <a:lstStyle/>
          <a:p>
            <a:fld id="{3979BACE-D4D0-4C15-BBC8-118886278A23}" type="slidenum">
              <a:rPr lang="en-IN" smtClean="0"/>
              <a:t>19</a:t>
            </a:fld>
            <a:endParaRPr lang="en-IN"/>
          </a:p>
        </p:txBody>
      </p:sp>
      <p:sp>
        <p:nvSpPr>
          <p:cNvPr id="3" name="TextBox 2"/>
          <p:cNvSpPr txBox="1"/>
          <p:nvPr/>
        </p:nvSpPr>
        <p:spPr>
          <a:xfrm>
            <a:off x="201051" y="862552"/>
            <a:ext cx="10294883" cy="646331"/>
          </a:xfrm>
          <a:prstGeom prst="rect">
            <a:avLst/>
          </a:prstGeom>
          <a:noFill/>
        </p:spPr>
        <p:txBody>
          <a:bodyPr wrap="square" rtlCol="0">
            <a:spAutoFit/>
          </a:bodyPr>
          <a:lstStyle/>
          <a:p>
            <a:r>
              <a:rPr lang="en-IN" b="1" u="sng" dirty="0">
                <a:solidFill>
                  <a:schemeClr val="bg1"/>
                </a:solidFill>
              </a:rPr>
              <a:t>Level 1.3</a:t>
            </a:r>
          </a:p>
          <a:p>
            <a:endParaRPr lang="en-IN" u="sng" dirty="0">
              <a:solidFill>
                <a:schemeClr val="bg1"/>
              </a:solidFill>
            </a:endParaRPr>
          </a:p>
        </p:txBody>
      </p:sp>
      <p:pic>
        <p:nvPicPr>
          <p:cNvPr id="6" name="Picture 5">
            <a:extLst>
              <a:ext uri="{FF2B5EF4-FFF2-40B4-BE49-F238E27FC236}">
                <a16:creationId xmlns:a16="http://schemas.microsoft.com/office/drawing/2014/main" id="{77C00047-8DE6-33CD-7D48-87CD4C5E6CAB}"/>
              </a:ext>
            </a:extLst>
          </p:cNvPr>
          <p:cNvPicPr>
            <a:picLocks noChangeAspect="1"/>
          </p:cNvPicPr>
          <p:nvPr/>
        </p:nvPicPr>
        <p:blipFill>
          <a:blip r:embed="rId2"/>
          <a:stretch>
            <a:fillRect/>
          </a:stretch>
        </p:blipFill>
        <p:spPr>
          <a:xfrm>
            <a:off x="1765911" y="1508883"/>
            <a:ext cx="8047392" cy="4020275"/>
          </a:xfrm>
          <a:prstGeom prst="rect">
            <a:avLst/>
          </a:prstGeom>
        </p:spPr>
      </p:pic>
      <p:sp>
        <p:nvSpPr>
          <p:cNvPr id="9" name="TextBox 8">
            <a:extLst>
              <a:ext uri="{FF2B5EF4-FFF2-40B4-BE49-F238E27FC236}">
                <a16:creationId xmlns:a16="http://schemas.microsoft.com/office/drawing/2014/main" id="{9E027ADC-8AF8-FDAF-C613-2F2762FF77F0}"/>
              </a:ext>
            </a:extLst>
          </p:cNvPr>
          <p:cNvSpPr txBox="1"/>
          <p:nvPr/>
        </p:nvSpPr>
        <p:spPr>
          <a:xfrm>
            <a:off x="4501299" y="5784947"/>
            <a:ext cx="6193410" cy="369332"/>
          </a:xfrm>
          <a:prstGeom prst="rect">
            <a:avLst/>
          </a:prstGeom>
          <a:noFill/>
        </p:spPr>
        <p:txBody>
          <a:bodyPr wrap="square">
            <a:spAutoFit/>
          </a:bodyPr>
          <a:lstStyle/>
          <a:p>
            <a:r>
              <a:rPr lang="en-US" sz="1800" b="1" i="0" u="none" strike="noStrike" baseline="0" dirty="0">
                <a:solidFill>
                  <a:srgbClr val="000000"/>
                </a:solidFill>
                <a:latin typeface="Times New Roman" panose="02020603050405020304" pitchFamily="18" charset="0"/>
              </a:rPr>
              <a:t>Figure 5(Level 1.3 Admin)</a:t>
            </a:r>
            <a:endParaRPr lang="en-US" dirty="0"/>
          </a:p>
        </p:txBody>
      </p:sp>
    </p:spTree>
    <p:extLst>
      <p:ext uri="{BB962C8B-B14F-4D97-AF65-F5344CB8AC3E}">
        <p14:creationId xmlns:p14="http://schemas.microsoft.com/office/powerpoint/2010/main" val="2415345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C767AC5-F59B-44FD-AA9F-C913DE3333DF}"/>
              </a:ext>
            </a:extLst>
          </p:cNvPr>
          <p:cNvSpPr txBox="1"/>
          <p:nvPr/>
        </p:nvSpPr>
        <p:spPr>
          <a:xfrm>
            <a:off x="865414" y="1077686"/>
            <a:ext cx="10203543" cy="4247317"/>
          </a:xfrm>
          <a:prstGeom prst="rect">
            <a:avLst/>
          </a:prstGeom>
          <a:noFill/>
        </p:spPr>
        <p:txBody>
          <a:bodyPr wrap="square" rtlCol="0">
            <a:spAutoFit/>
          </a:bodyPr>
          <a:lstStyle/>
          <a:p>
            <a:pPr algn="ctr"/>
            <a:endParaRPr lang="en-IN" u="sng" dirty="0">
              <a:latin typeface="Arial Nova" panose="020B0504020202020204" pitchFamily="34" charset="0"/>
            </a:endParaRPr>
          </a:p>
          <a:p>
            <a:pPr algn="ctr"/>
            <a:endParaRPr lang="en-IN" u="sng" dirty="0">
              <a:latin typeface="Arial Nova" panose="020B0504020202020204" pitchFamily="34" charset="0"/>
            </a:endParaRPr>
          </a:p>
          <a:p>
            <a:pPr algn="ctr"/>
            <a:r>
              <a:rPr lang="en-IN" u="sng" dirty="0">
                <a:latin typeface="Arial Nova" panose="020B0504020202020204" pitchFamily="34" charset="0"/>
              </a:rPr>
              <a:t>PREPARED BY </a:t>
            </a:r>
          </a:p>
          <a:p>
            <a:pPr algn="ctr"/>
            <a:endParaRPr lang="en-IN" dirty="0">
              <a:latin typeface="Arial Nova" panose="020B0504020202020204" pitchFamily="34" charset="0"/>
            </a:endParaRPr>
          </a:p>
          <a:p>
            <a:pPr algn="ctr"/>
            <a:r>
              <a:rPr lang="en-IN" dirty="0">
                <a:latin typeface="Arial Nova" panose="020B0504020202020204" pitchFamily="34" charset="0"/>
              </a:rPr>
              <a:t>SHAHANA MOL  (MES21MCA-2048)</a:t>
            </a:r>
          </a:p>
          <a:p>
            <a:pPr algn="ctr"/>
            <a:endParaRPr lang="en-IN" dirty="0">
              <a:latin typeface="Arial Nova" panose="020B0504020202020204" pitchFamily="34" charset="0"/>
            </a:endParaRPr>
          </a:p>
          <a:p>
            <a:pPr algn="ctr"/>
            <a:r>
              <a:rPr lang="en-IN" u="sng" dirty="0">
                <a:latin typeface="Arial Nova" panose="020B0504020202020204" pitchFamily="34" charset="0"/>
              </a:rPr>
              <a:t>GUIDED BY</a:t>
            </a:r>
          </a:p>
          <a:p>
            <a:pPr algn="ctr"/>
            <a:endParaRPr lang="en-IN" u="sng" dirty="0">
              <a:latin typeface="Arial Nova" panose="020B0504020202020204" pitchFamily="34" charset="0"/>
            </a:endParaRPr>
          </a:p>
          <a:p>
            <a:pPr algn="ctr"/>
            <a:r>
              <a:rPr lang="en-IN" dirty="0">
                <a:latin typeface="Arial Nova" panose="020B0504020202020204" pitchFamily="34" charset="0"/>
              </a:rPr>
              <a:t>Mrs. FEBIN AZIZ</a:t>
            </a:r>
          </a:p>
          <a:p>
            <a:pPr algn="ctr"/>
            <a:endParaRPr lang="en-IN" dirty="0">
              <a:latin typeface="Arial Nova" panose="020B0504020202020204" pitchFamily="34" charset="0"/>
            </a:endParaRPr>
          </a:p>
          <a:p>
            <a:pPr algn="ctr">
              <a:lnSpc>
                <a:spcPct val="150000"/>
              </a:lnSpc>
            </a:pPr>
            <a:r>
              <a:rPr lang="en-IN" sz="1600" dirty="0">
                <a:latin typeface="Arial Nova" panose="020B0504020202020204" pitchFamily="34" charset="0"/>
              </a:rPr>
              <a:t>ASSISTANT PROFESSOR</a:t>
            </a:r>
          </a:p>
          <a:p>
            <a:pPr algn="ctr">
              <a:lnSpc>
                <a:spcPct val="150000"/>
              </a:lnSpc>
            </a:pPr>
            <a:r>
              <a:rPr lang="en-IN" sz="1600" dirty="0">
                <a:latin typeface="Arial Nova" panose="020B0504020202020204" pitchFamily="34" charset="0"/>
              </a:rPr>
              <a:t>MASTER OF COMPUTER APPLICATIONS</a:t>
            </a:r>
          </a:p>
          <a:p>
            <a:pPr algn="ctr">
              <a:lnSpc>
                <a:spcPct val="150000"/>
              </a:lnSpc>
            </a:pPr>
            <a:r>
              <a:rPr lang="en-IN" sz="1600" dirty="0">
                <a:latin typeface="Arial Nova" panose="020B0504020202020204" pitchFamily="34" charset="0"/>
              </a:rPr>
              <a:t>MES COLLEGE OF ENGINEERING , KUTTIPPURAM</a:t>
            </a:r>
          </a:p>
          <a:p>
            <a:pPr algn="ctr"/>
            <a:endParaRPr lang="en-IN" dirty="0">
              <a:latin typeface="Arial Nova" panose="020B0504020202020204" pitchFamily="34" charset="0"/>
            </a:endParaRPr>
          </a:p>
        </p:txBody>
      </p:sp>
      <p:sp>
        <p:nvSpPr>
          <p:cNvPr id="7" name="Slide Number Placeholder 6">
            <a:extLst>
              <a:ext uri="{FF2B5EF4-FFF2-40B4-BE49-F238E27FC236}">
                <a16:creationId xmlns:a16="http://schemas.microsoft.com/office/drawing/2014/main" id="{82054CED-FE02-54CD-3D3B-AD5FACB0F0BE}"/>
              </a:ext>
            </a:extLst>
          </p:cNvPr>
          <p:cNvSpPr>
            <a:spLocks noGrp="1"/>
          </p:cNvSpPr>
          <p:nvPr>
            <p:ph type="sldNum" sz="quarter" idx="12"/>
          </p:nvPr>
        </p:nvSpPr>
        <p:spPr/>
        <p:txBody>
          <a:bodyPr/>
          <a:lstStyle/>
          <a:p>
            <a:fld id="{3979BACE-D4D0-4C15-BBC8-118886278A23}" type="slidenum">
              <a:rPr lang="en-IN" smtClean="0">
                <a:solidFill>
                  <a:schemeClr val="bg1"/>
                </a:solidFill>
              </a:rPr>
              <a:t>2</a:t>
            </a:fld>
            <a:endParaRPr lang="en-IN" dirty="0">
              <a:solidFill>
                <a:schemeClr val="bg1"/>
              </a:solidFill>
            </a:endParaRPr>
          </a:p>
        </p:txBody>
      </p:sp>
    </p:spTree>
    <p:extLst>
      <p:ext uri="{BB962C8B-B14F-4D97-AF65-F5344CB8AC3E}">
        <p14:creationId xmlns:p14="http://schemas.microsoft.com/office/powerpoint/2010/main" val="33575818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48298-5BAD-4B06-AE35-7486CEBB0338}"/>
              </a:ext>
            </a:extLst>
          </p:cNvPr>
          <p:cNvSpPr>
            <a:spLocks noGrp="1"/>
          </p:cNvSpPr>
          <p:nvPr>
            <p:ph type="title"/>
          </p:nvPr>
        </p:nvSpPr>
        <p:spPr>
          <a:xfrm>
            <a:off x="0" y="0"/>
            <a:ext cx="12192000" cy="711200"/>
          </a:xfrm>
          <a:solidFill>
            <a:schemeClr val="tx2">
              <a:lumMod val="60000"/>
              <a:lumOff val="40000"/>
            </a:schemeClr>
          </a:solidFill>
        </p:spPr>
        <p:txBody>
          <a:bodyPr>
            <a:normAutofit fontScale="90000"/>
          </a:bodyPr>
          <a:lstStyle/>
          <a:p>
            <a:pPr algn="l"/>
            <a:r>
              <a:rPr lang="en-IN" dirty="0">
                <a:solidFill>
                  <a:schemeClr val="tx1">
                    <a:lumMod val="95000"/>
                    <a:lumOff val="5000"/>
                  </a:schemeClr>
                </a:solidFill>
              </a:rPr>
              <a:t>DATA FLOW DIAGRAM</a:t>
            </a:r>
          </a:p>
        </p:txBody>
      </p:sp>
      <p:sp>
        <p:nvSpPr>
          <p:cNvPr id="8" name="Slide Number Placeholder 7">
            <a:extLst>
              <a:ext uri="{FF2B5EF4-FFF2-40B4-BE49-F238E27FC236}">
                <a16:creationId xmlns:a16="http://schemas.microsoft.com/office/drawing/2014/main" id="{A3E8DB1E-7365-EB5A-80F1-DCC2C423AB6A}"/>
              </a:ext>
            </a:extLst>
          </p:cNvPr>
          <p:cNvSpPr>
            <a:spLocks noGrp="1"/>
          </p:cNvSpPr>
          <p:nvPr>
            <p:ph type="sldNum" sz="quarter" idx="12"/>
          </p:nvPr>
        </p:nvSpPr>
        <p:spPr/>
        <p:txBody>
          <a:bodyPr/>
          <a:lstStyle/>
          <a:p>
            <a:fld id="{3979BACE-D4D0-4C15-BBC8-118886278A23}" type="slidenum">
              <a:rPr lang="en-IN" smtClean="0"/>
              <a:t>20</a:t>
            </a:fld>
            <a:endParaRPr lang="en-IN"/>
          </a:p>
        </p:txBody>
      </p:sp>
      <p:sp>
        <p:nvSpPr>
          <p:cNvPr id="3" name="TextBox 2"/>
          <p:cNvSpPr txBox="1"/>
          <p:nvPr/>
        </p:nvSpPr>
        <p:spPr>
          <a:xfrm>
            <a:off x="201051" y="862552"/>
            <a:ext cx="10294883" cy="646331"/>
          </a:xfrm>
          <a:prstGeom prst="rect">
            <a:avLst/>
          </a:prstGeom>
          <a:noFill/>
        </p:spPr>
        <p:txBody>
          <a:bodyPr wrap="square" rtlCol="0">
            <a:spAutoFit/>
          </a:bodyPr>
          <a:lstStyle/>
          <a:p>
            <a:r>
              <a:rPr lang="en-IN" b="1" u="sng" dirty="0">
                <a:solidFill>
                  <a:schemeClr val="bg1"/>
                </a:solidFill>
              </a:rPr>
              <a:t>Level 1.4</a:t>
            </a:r>
          </a:p>
          <a:p>
            <a:endParaRPr lang="en-IN" u="sng" dirty="0">
              <a:solidFill>
                <a:schemeClr val="bg1"/>
              </a:solidFill>
            </a:endParaRPr>
          </a:p>
        </p:txBody>
      </p:sp>
      <p:sp>
        <p:nvSpPr>
          <p:cNvPr id="9" name="TextBox 8">
            <a:extLst>
              <a:ext uri="{FF2B5EF4-FFF2-40B4-BE49-F238E27FC236}">
                <a16:creationId xmlns:a16="http://schemas.microsoft.com/office/drawing/2014/main" id="{9E027ADC-8AF8-FDAF-C613-2F2762FF77F0}"/>
              </a:ext>
            </a:extLst>
          </p:cNvPr>
          <p:cNvSpPr txBox="1"/>
          <p:nvPr/>
        </p:nvSpPr>
        <p:spPr>
          <a:xfrm>
            <a:off x="4501299" y="5784947"/>
            <a:ext cx="6193410" cy="369332"/>
          </a:xfrm>
          <a:prstGeom prst="rect">
            <a:avLst/>
          </a:prstGeom>
          <a:noFill/>
        </p:spPr>
        <p:txBody>
          <a:bodyPr wrap="square">
            <a:spAutoFit/>
          </a:bodyPr>
          <a:lstStyle/>
          <a:p>
            <a:r>
              <a:rPr lang="en-US" sz="1800" b="1" i="0" u="none" strike="noStrike" baseline="0" dirty="0">
                <a:solidFill>
                  <a:srgbClr val="000000"/>
                </a:solidFill>
                <a:latin typeface="Times New Roman" panose="02020603050405020304" pitchFamily="18" charset="0"/>
              </a:rPr>
              <a:t>Figure 6(Level 1.4 Admin)</a:t>
            </a:r>
            <a:endParaRPr lang="en-US" dirty="0"/>
          </a:p>
        </p:txBody>
      </p:sp>
      <p:pic>
        <p:nvPicPr>
          <p:cNvPr id="5" name="Picture 4">
            <a:extLst>
              <a:ext uri="{FF2B5EF4-FFF2-40B4-BE49-F238E27FC236}">
                <a16:creationId xmlns:a16="http://schemas.microsoft.com/office/drawing/2014/main" id="{D169BA0D-EDF7-A798-D265-199DAB0FE7C5}"/>
              </a:ext>
            </a:extLst>
          </p:cNvPr>
          <p:cNvPicPr>
            <a:picLocks noChangeAspect="1"/>
          </p:cNvPicPr>
          <p:nvPr/>
        </p:nvPicPr>
        <p:blipFill>
          <a:blip r:embed="rId2"/>
          <a:stretch>
            <a:fillRect/>
          </a:stretch>
        </p:blipFill>
        <p:spPr>
          <a:xfrm>
            <a:off x="1652789" y="1587410"/>
            <a:ext cx="8699752" cy="3744675"/>
          </a:xfrm>
          <a:prstGeom prst="rect">
            <a:avLst/>
          </a:prstGeom>
        </p:spPr>
      </p:pic>
    </p:spTree>
    <p:extLst>
      <p:ext uri="{BB962C8B-B14F-4D97-AF65-F5344CB8AC3E}">
        <p14:creationId xmlns:p14="http://schemas.microsoft.com/office/powerpoint/2010/main" val="16618329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48298-5BAD-4B06-AE35-7486CEBB0338}"/>
              </a:ext>
            </a:extLst>
          </p:cNvPr>
          <p:cNvSpPr>
            <a:spLocks noGrp="1"/>
          </p:cNvSpPr>
          <p:nvPr>
            <p:ph type="title"/>
          </p:nvPr>
        </p:nvSpPr>
        <p:spPr>
          <a:xfrm>
            <a:off x="0" y="0"/>
            <a:ext cx="12192000" cy="711200"/>
          </a:xfrm>
          <a:solidFill>
            <a:schemeClr val="tx2">
              <a:lumMod val="60000"/>
              <a:lumOff val="40000"/>
            </a:schemeClr>
          </a:solidFill>
        </p:spPr>
        <p:txBody>
          <a:bodyPr>
            <a:normAutofit fontScale="90000"/>
          </a:bodyPr>
          <a:lstStyle/>
          <a:p>
            <a:pPr algn="l"/>
            <a:r>
              <a:rPr lang="en-IN" dirty="0">
                <a:solidFill>
                  <a:schemeClr val="tx1">
                    <a:lumMod val="95000"/>
                    <a:lumOff val="5000"/>
                  </a:schemeClr>
                </a:solidFill>
              </a:rPr>
              <a:t>DATA FLOW DIAGRAM</a:t>
            </a:r>
          </a:p>
        </p:txBody>
      </p:sp>
      <p:sp>
        <p:nvSpPr>
          <p:cNvPr id="8" name="Slide Number Placeholder 7">
            <a:extLst>
              <a:ext uri="{FF2B5EF4-FFF2-40B4-BE49-F238E27FC236}">
                <a16:creationId xmlns:a16="http://schemas.microsoft.com/office/drawing/2014/main" id="{A3E8DB1E-7365-EB5A-80F1-DCC2C423AB6A}"/>
              </a:ext>
            </a:extLst>
          </p:cNvPr>
          <p:cNvSpPr>
            <a:spLocks noGrp="1"/>
          </p:cNvSpPr>
          <p:nvPr>
            <p:ph type="sldNum" sz="quarter" idx="12"/>
          </p:nvPr>
        </p:nvSpPr>
        <p:spPr/>
        <p:txBody>
          <a:bodyPr/>
          <a:lstStyle/>
          <a:p>
            <a:fld id="{3979BACE-D4D0-4C15-BBC8-118886278A23}" type="slidenum">
              <a:rPr lang="en-IN" smtClean="0"/>
              <a:t>21</a:t>
            </a:fld>
            <a:endParaRPr lang="en-IN"/>
          </a:p>
        </p:txBody>
      </p:sp>
      <p:sp>
        <p:nvSpPr>
          <p:cNvPr id="3" name="TextBox 2"/>
          <p:cNvSpPr txBox="1"/>
          <p:nvPr/>
        </p:nvSpPr>
        <p:spPr>
          <a:xfrm>
            <a:off x="201051" y="862552"/>
            <a:ext cx="10294883" cy="646331"/>
          </a:xfrm>
          <a:prstGeom prst="rect">
            <a:avLst/>
          </a:prstGeom>
          <a:noFill/>
        </p:spPr>
        <p:txBody>
          <a:bodyPr wrap="square" rtlCol="0">
            <a:spAutoFit/>
          </a:bodyPr>
          <a:lstStyle/>
          <a:p>
            <a:r>
              <a:rPr lang="en-IN" b="1" u="sng" dirty="0">
                <a:solidFill>
                  <a:schemeClr val="bg1"/>
                </a:solidFill>
              </a:rPr>
              <a:t>Level 1.5</a:t>
            </a:r>
          </a:p>
          <a:p>
            <a:endParaRPr lang="en-IN" u="sng" dirty="0">
              <a:solidFill>
                <a:schemeClr val="bg1"/>
              </a:solidFill>
            </a:endParaRPr>
          </a:p>
        </p:txBody>
      </p:sp>
      <p:sp>
        <p:nvSpPr>
          <p:cNvPr id="9" name="TextBox 8">
            <a:extLst>
              <a:ext uri="{FF2B5EF4-FFF2-40B4-BE49-F238E27FC236}">
                <a16:creationId xmlns:a16="http://schemas.microsoft.com/office/drawing/2014/main" id="{9E027ADC-8AF8-FDAF-C613-2F2762FF77F0}"/>
              </a:ext>
            </a:extLst>
          </p:cNvPr>
          <p:cNvSpPr txBox="1"/>
          <p:nvPr/>
        </p:nvSpPr>
        <p:spPr>
          <a:xfrm>
            <a:off x="4501299" y="5784947"/>
            <a:ext cx="6193410" cy="369332"/>
          </a:xfrm>
          <a:prstGeom prst="rect">
            <a:avLst/>
          </a:prstGeom>
          <a:noFill/>
        </p:spPr>
        <p:txBody>
          <a:bodyPr wrap="square">
            <a:spAutoFit/>
          </a:bodyPr>
          <a:lstStyle/>
          <a:p>
            <a:r>
              <a:rPr lang="en-US" sz="1800" b="1" i="0" u="none" strike="noStrike" baseline="0" dirty="0">
                <a:solidFill>
                  <a:srgbClr val="000000"/>
                </a:solidFill>
                <a:latin typeface="Times New Roman" panose="02020603050405020304" pitchFamily="18" charset="0"/>
              </a:rPr>
              <a:t>Figure 7(Level 1.5 Admin)</a:t>
            </a:r>
            <a:endParaRPr lang="en-US" dirty="0"/>
          </a:p>
        </p:txBody>
      </p:sp>
      <p:pic>
        <p:nvPicPr>
          <p:cNvPr id="6" name="Picture 5" descr="vtrct">
            <a:extLst>
              <a:ext uri="{FF2B5EF4-FFF2-40B4-BE49-F238E27FC236}">
                <a16:creationId xmlns:a16="http://schemas.microsoft.com/office/drawing/2014/main" id="{C9397E80-D545-C1D1-4596-316D228ED099}"/>
              </a:ext>
            </a:extLst>
          </p:cNvPr>
          <p:cNvPicPr>
            <a:picLocks noChangeAspect="1"/>
          </p:cNvPicPr>
          <p:nvPr/>
        </p:nvPicPr>
        <p:blipFill>
          <a:blip r:embed="rId2"/>
          <a:stretch>
            <a:fillRect/>
          </a:stretch>
        </p:blipFill>
        <p:spPr>
          <a:xfrm>
            <a:off x="1652788" y="1516487"/>
            <a:ext cx="8886423" cy="3825025"/>
          </a:xfrm>
          <a:prstGeom prst="rect">
            <a:avLst/>
          </a:prstGeom>
        </p:spPr>
      </p:pic>
    </p:spTree>
    <p:extLst>
      <p:ext uri="{BB962C8B-B14F-4D97-AF65-F5344CB8AC3E}">
        <p14:creationId xmlns:p14="http://schemas.microsoft.com/office/powerpoint/2010/main" val="37396588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48298-5BAD-4B06-AE35-7486CEBB0338}"/>
              </a:ext>
            </a:extLst>
          </p:cNvPr>
          <p:cNvSpPr>
            <a:spLocks noGrp="1"/>
          </p:cNvSpPr>
          <p:nvPr>
            <p:ph type="title"/>
          </p:nvPr>
        </p:nvSpPr>
        <p:spPr>
          <a:xfrm>
            <a:off x="0" y="0"/>
            <a:ext cx="12192000" cy="711200"/>
          </a:xfrm>
          <a:solidFill>
            <a:schemeClr val="tx2">
              <a:lumMod val="60000"/>
              <a:lumOff val="40000"/>
            </a:schemeClr>
          </a:solidFill>
        </p:spPr>
        <p:txBody>
          <a:bodyPr>
            <a:normAutofit fontScale="90000"/>
          </a:bodyPr>
          <a:lstStyle/>
          <a:p>
            <a:pPr algn="l"/>
            <a:r>
              <a:rPr lang="en-IN" dirty="0">
                <a:solidFill>
                  <a:schemeClr val="tx1">
                    <a:lumMod val="95000"/>
                    <a:lumOff val="5000"/>
                  </a:schemeClr>
                </a:solidFill>
              </a:rPr>
              <a:t>DATA FLOW DIAGRAM</a:t>
            </a:r>
          </a:p>
        </p:txBody>
      </p:sp>
      <p:sp>
        <p:nvSpPr>
          <p:cNvPr id="8" name="Slide Number Placeholder 7">
            <a:extLst>
              <a:ext uri="{FF2B5EF4-FFF2-40B4-BE49-F238E27FC236}">
                <a16:creationId xmlns:a16="http://schemas.microsoft.com/office/drawing/2014/main" id="{A3E8DB1E-7365-EB5A-80F1-DCC2C423AB6A}"/>
              </a:ext>
            </a:extLst>
          </p:cNvPr>
          <p:cNvSpPr>
            <a:spLocks noGrp="1"/>
          </p:cNvSpPr>
          <p:nvPr>
            <p:ph type="sldNum" sz="quarter" idx="12"/>
          </p:nvPr>
        </p:nvSpPr>
        <p:spPr/>
        <p:txBody>
          <a:bodyPr/>
          <a:lstStyle/>
          <a:p>
            <a:fld id="{3979BACE-D4D0-4C15-BBC8-118886278A23}" type="slidenum">
              <a:rPr lang="en-IN" smtClean="0"/>
              <a:t>22</a:t>
            </a:fld>
            <a:endParaRPr lang="en-IN"/>
          </a:p>
        </p:txBody>
      </p:sp>
      <p:sp>
        <p:nvSpPr>
          <p:cNvPr id="3" name="TextBox 2"/>
          <p:cNvSpPr txBox="1"/>
          <p:nvPr/>
        </p:nvSpPr>
        <p:spPr>
          <a:xfrm>
            <a:off x="201051" y="862552"/>
            <a:ext cx="10294883" cy="646331"/>
          </a:xfrm>
          <a:prstGeom prst="rect">
            <a:avLst/>
          </a:prstGeom>
          <a:noFill/>
        </p:spPr>
        <p:txBody>
          <a:bodyPr wrap="square" rtlCol="0">
            <a:spAutoFit/>
          </a:bodyPr>
          <a:lstStyle/>
          <a:p>
            <a:r>
              <a:rPr lang="en-IN" b="1" u="sng" dirty="0">
                <a:solidFill>
                  <a:schemeClr val="bg1"/>
                </a:solidFill>
              </a:rPr>
              <a:t>Level 1.6</a:t>
            </a:r>
          </a:p>
          <a:p>
            <a:endParaRPr lang="en-IN" u="sng" dirty="0">
              <a:solidFill>
                <a:schemeClr val="bg1"/>
              </a:solidFill>
            </a:endParaRPr>
          </a:p>
        </p:txBody>
      </p:sp>
      <p:sp>
        <p:nvSpPr>
          <p:cNvPr id="9" name="TextBox 8">
            <a:extLst>
              <a:ext uri="{FF2B5EF4-FFF2-40B4-BE49-F238E27FC236}">
                <a16:creationId xmlns:a16="http://schemas.microsoft.com/office/drawing/2014/main" id="{9E027ADC-8AF8-FDAF-C613-2F2762FF77F0}"/>
              </a:ext>
            </a:extLst>
          </p:cNvPr>
          <p:cNvSpPr txBox="1"/>
          <p:nvPr/>
        </p:nvSpPr>
        <p:spPr>
          <a:xfrm>
            <a:off x="4501299" y="5784947"/>
            <a:ext cx="6193410" cy="369332"/>
          </a:xfrm>
          <a:prstGeom prst="rect">
            <a:avLst/>
          </a:prstGeom>
          <a:noFill/>
        </p:spPr>
        <p:txBody>
          <a:bodyPr wrap="square">
            <a:spAutoFit/>
          </a:bodyPr>
          <a:lstStyle/>
          <a:p>
            <a:r>
              <a:rPr lang="en-US" sz="1800" b="1" i="0" u="none" strike="noStrike" baseline="0" dirty="0">
                <a:solidFill>
                  <a:srgbClr val="000000"/>
                </a:solidFill>
                <a:latin typeface="Times New Roman" panose="02020603050405020304" pitchFamily="18" charset="0"/>
              </a:rPr>
              <a:t>Figure 8(Level 1.6 Admin)</a:t>
            </a:r>
            <a:endParaRPr lang="en-US" dirty="0"/>
          </a:p>
        </p:txBody>
      </p:sp>
      <p:pic>
        <p:nvPicPr>
          <p:cNvPr id="5" name="Picture 4">
            <a:extLst>
              <a:ext uri="{FF2B5EF4-FFF2-40B4-BE49-F238E27FC236}">
                <a16:creationId xmlns:a16="http://schemas.microsoft.com/office/drawing/2014/main" id="{361CEAAC-D40F-2C41-C4C0-CF7EDA877187}"/>
              </a:ext>
            </a:extLst>
          </p:cNvPr>
          <p:cNvPicPr>
            <a:picLocks noChangeAspect="1"/>
          </p:cNvPicPr>
          <p:nvPr/>
        </p:nvPicPr>
        <p:blipFill>
          <a:blip r:embed="rId2"/>
          <a:stretch>
            <a:fillRect/>
          </a:stretch>
        </p:blipFill>
        <p:spPr>
          <a:xfrm>
            <a:off x="1652788" y="2125014"/>
            <a:ext cx="8886423" cy="2607972"/>
          </a:xfrm>
          <a:prstGeom prst="rect">
            <a:avLst/>
          </a:prstGeom>
        </p:spPr>
      </p:pic>
    </p:spTree>
    <p:extLst>
      <p:ext uri="{BB962C8B-B14F-4D97-AF65-F5344CB8AC3E}">
        <p14:creationId xmlns:p14="http://schemas.microsoft.com/office/powerpoint/2010/main" val="8497399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48298-5BAD-4B06-AE35-7486CEBB0338}"/>
              </a:ext>
            </a:extLst>
          </p:cNvPr>
          <p:cNvSpPr>
            <a:spLocks noGrp="1"/>
          </p:cNvSpPr>
          <p:nvPr>
            <p:ph type="title"/>
          </p:nvPr>
        </p:nvSpPr>
        <p:spPr>
          <a:xfrm>
            <a:off x="0" y="0"/>
            <a:ext cx="12192000" cy="711200"/>
          </a:xfrm>
          <a:solidFill>
            <a:schemeClr val="tx2">
              <a:lumMod val="60000"/>
              <a:lumOff val="40000"/>
            </a:schemeClr>
          </a:solidFill>
        </p:spPr>
        <p:txBody>
          <a:bodyPr>
            <a:normAutofit fontScale="90000"/>
          </a:bodyPr>
          <a:lstStyle/>
          <a:p>
            <a:pPr algn="l"/>
            <a:r>
              <a:rPr lang="en-IN" dirty="0">
                <a:solidFill>
                  <a:schemeClr val="tx1">
                    <a:lumMod val="95000"/>
                    <a:lumOff val="5000"/>
                  </a:schemeClr>
                </a:solidFill>
              </a:rPr>
              <a:t>DATA FLOW DIAGRAM</a:t>
            </a:r>
          </a:p>
        </p:txBody>
      </p:sp>
      <p:sp>
        <p:nvSpPr>
          <p:cNvPr id="8" name="Slide Number Placeholder 7">
            <a:extLst>
              <a:ext uri="{FF2B5EF4-FFF2-40B4-BE49-F238E27FC236}">
                <a16:creationId xmlns:a16="http://schemas.microsoft.com/office/drawing/2014/main" id="{A3E8DB1E-7365-EB5A-80F1-DCC2C423AB6A}"/>
              </a:ext>
            </a:extLst>
          </p:cNvPr>
          <p:cNvSpPr>
            <a:spLocks noGrp="1"/>
          </p:cNvSpPr>
          <p:nvPr>
            <p:ph type="sldNum" sz="quarter" idx="12"/>
          </p:nvPr>
        </p:nvSpPr>
        <p:spPr/>
        <p:txBody>
          <a:bodyPr/>
          <a:lstStyle/>
          <a:p>
            <a:fld id="{3979BACE-D4D0-4C15-BBC8-118886278A23}" type="slidenum">
              <a:rPr lang="en-IN" smtClean="0"/>
              <a:t>23</a:t>
            </a:fld>
            <a:endParaRPr lang="en-IN"/>
          </a:p>
        </p:txBody>
      </p:sp>
      <p:sp>
        <p:nvSpPr>
          <p:cNvPr id="3" name="TextBox 2"/>
          <p:cNvSpPr txBox="1"/>
          <p:nvPr/>
        </p:nvSpPr>
        <p:spPr>
          <a:xfrm>
            <a:off x="201051" y="862552"/>
            <a:ext cx="10294883" cy="646331"/>
          </a:xfrm>
          <a:prstGeom prst="rect">
            <a:avLst/>
          </a:prstGeom>
          <a:noFill/>
        </p:spPr>
        <p:txBody>
          <a:bodyPr wrap="square" rtlCol="0">
            <a:spAutoFit/>
          </a:bodyPr>
          <a:lstStyle/>
          <a:p>
            <a:r>
              <a:rPr lang="en-IN" b="1" u="sng" dirty="0">
                <a:solidFill>
                  <a:schemeClr val="bg1"/>
                </a:solidFill>
              </a:rPr>
              <a:t>Level 1.7</a:t>
            </a:r>
          </a:p>
          <a:p>
            <a:endParaRPr lang="en-IN" u="sng" dirty="0">
              <a:solidFill>
                <a:schemeClr val="bg1"/>
              </a:solidFill>
            </a:endParaRPr>
          </a:p>
        </p:txBody>
      </p:sp>
      <p:sp>
        <p:nvSpPr>
          <p:cNvPr id="9" name="TextBox 8">
            <a:extLst>
              <a:ext uri="{FF2B5EF4-FFF2-40B4-BE49-F238E27FC236}">
                <a16:creationId xmlns:a16="http://schemas.microsoft.com/office/drawing/2014/main" id="{9E027ADC-8AF8-FDAF-C613-2F2762FF77F0}"/>
              </a:ext>
            </a:extLst>
          </p:cNvPr>
          <p:cNvSpPr txBox="1"/>
          <p:nvPr/>
        </p:nvSpPr>
        <p:spPr>
          <a:xfrm>
            <a:off x="4302524" y="6192939"/>
            <a:ext cx="6193410" cy="369332"/>
          </a:xfrm>
          <a:prstGeom prst="rect">
            <a:avLst/>
          </a:prstGeom>
          <a:noFill/>
        </p:spPr>
        <p:txBody>
          <a:bodyPr wrap="square">
            <a:spAutoFit/>
          </a:bodyPr>
          <a:lstStyle/>
          <a:p>
            <a:r>
              <a:rPr lang="en-US" sz="1800" b="1" i="0" u="none" strike="noStrike" baseline="0" dirty="0">
                <a:solidFill>
                  <a:srgbClr val="000000"/>
                </a:solidFill>
                <a:latin typeface="Times New Roman" panose="02020603050405020304" pitchFamily="18" charset="0"/>
              </a:rPr>
              <a:t>Figure 9(Level 1.7 Admin)</a:t>
            </a:r>
            <a:endParaRPr lang="en-US" dirty="0"/>
          </a:p>
        </p:txBody>
      </p:sp>
      <p:pic>
        <p:nvPicPr>
          <p:cNvPr id="6" name="Picture 5">
            <a:extLst>
              <a:ext uri="{FF2B5EF4-FFF2-40B4-BE49-F238E27FC236}">
                <a16:creationId xmlns:a16="http://schemas.microsoft.com/office/drawing/2014/main" id="{F71D3B45-88C5-89F3-A3B4-17D1CBED184E}"/>
              </a:ext>
            </a:extLst>
          </p:cNvPr>
          <p:cNvPicPr>
            <a:picLocks noChangeAspect="1"/>
          </p:cNvPicPr>
          <p:nvPr/>
        </p:nvPicPr>
        <p:blipFill>
          <a:blip r:embed="rId2"/>
          <a:stretch>
            <a:fillRect/>
          </a:stretch>
        </p:blipFill>
        <p:spPr>
          <a:xfrm>
            <a:off x="2277765" y="1337037"/>
            <a:ext cx="7636470" cy="4658411"/>
          </a:xfrm>
          <a:prstGeom prst="rect">
            <a:avLst/>
          </a:prstGeom>
        </p:spPr>
      </p:pic>
    </p:spTree>
    <p:extLst>
      <p:ext uri="{BB962C8B-B14F-4D97-AF65-F5344CB8AC3E}">
        <p14:creationId xmlns:p14="http://schemas.microsoft.com/office/powerpoint/2010/main" val="39143635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48298-5BAD-4B06-AE35-7486CEBB0338}"/>
              </a:ext>
            </a:extLst>
          </p:cNvPr>
          <p:cNvSpPr>
            <a:spLocks noGrp="1"/>
          </p:cNvSpPr>
          <p:nvPr>
            <p:ph type="title"/>
          </p:nvPr>
        </p:nvSpPr>
        <p:spPr>
          <a:xfrm>
            <a:off x="0" y="0"/>
            <a:ext cx="12192000" cy="711200"/>
          </a:xfrm>
          <a:solidFill>
            <a:schemeClr val="tx2">
              <a:lumMod val="60000"/>
              <a:lumOff val="40000"/>
            </a:schemeClr>
          </a:solidFill>
        </p:spPr>
        <p:txBody>
          <a:bodyPr>
            <a:normAutofit fontScale="90000"/>
          </a:bodyPr>
          <a:lstStyle/>
          <a:p>
            <a:pPr algn="l"/>
            <a:r>
              <a:rPr lang="en-IN" dirty="0">
                <a:solidFill>
                  <a:schemeClr val="tx1">
                    <a:lumMod val="95000"/>
                    <a:lumOff val="5000"/>
                  </a:schemeClr>
                </a:solidFill>
              </a:rPr>
              <a:t>DATA FLOW DIAGRAM</a:t>
            </a:r>
          </a:p>
        </p:txBody>
      </p:sp>
      <p:sp>
        <p:nvSpPr>
          <p:cNvPr id="8" name="Slide Number Placeholder 7">
            <a:extLst>
              <a:ext uri="{FF2B5EF4-FFF2-40B4-BE49-F238E27FC236}">
                <a16:creationId xmlns:a16="http://schemas.microsoft.com/office/drawing/2014/main" id="{A3E8DB1E-7365-EB5A-80F1-DCC2C423AB6A}"/>
              </a:ext>
            </a:extLst>
          </p:cNvPr>
          <p:cNvSpPr>
            <a:spLocks noGrp="1"/>
          </p:cNvSpPr>
          <p:nvPr>
            <p:ph type="sldNum" sz="quarter" idx="12"/>
          </p:nvPr>
        </p:nvSpPr>
        <p:spPr/>
        <p:txBody>
          <a:bodyPr/>
          <a:lstStyle/>
          <a:p>
            <a:fld id="{3979BACE-D4D0-4C15-BBC8-118886278A23}" type="slidenum">
              <a:rPr lang="en-IN" smtClean="0"/>
              <a:t>24</a:t>
            </a:fld>
            <a:endParaRPr lang="en-IN"/>
          </a:p>
        </p:txBody>
      </p:sp>
      <p:sp>
        <p:nvSpPr>
          <p:cNvPr id="3" name="TextBox 2"/>
          <p:cNvSpPr txBox="1"/>
          <p:nvPr/>
        </p:nvSpPr>
        <p:spPr>
          <a:xfrm>
            <a:off x="201051" y="863742"/>
            <a:ext cx="10294883" cy="646331"/>
          </a:xfrm>
          <a:prstGeom prst="rect">
            <a:avLst/>
          </a:prstGeom>
          <a:noFill/>
        </p:spPr>
        <p:txBody>
          <a:bodyPr wrap="square" rtlCol="0">
            <a:spAutoFit/>
          </a:bodyPr>
          <a:lstStyle/>
          <a:p>
            <a:r>
              <a:rPr lang="en-IN" b="1" u="sng" dirty="0">
                <a:solidFill>
                  <a:schemeClr val="bg1"/>
                </a:solidFill>
              </a:rPr>
              <a:t>Level 2</a:t>
            </a:r>
          </a:p>
          <a:p>
            <a:endParaRPr lang="en-IN" u="sng" dirty="0">
              <a:solidFill>
                <a:schemeClr val="bg1"/>
              </a:solidFill>
            </a:endParaRPr>
          </a:p>
        </p:txBody>
      </p:sp>
      <p:sp>
        <p:nvSpPr>
          <p:cNvPr id="9" name="TextBox 8">
            <a:extLst>
              <a:ext uri="{FF2B5EF4-FFF2-40B4-BE49-F238E27FC236}">
                <a16:creationId xmlns:a16="http://schemas.microsoft.com/office/drawing/2014/main" id="{9E027ADC-8AF8-FDAF-C613-2F2762FF77F0}"/>
              </a:ext>
            </a:extLst>
          </p:cNvPr>
          <p:cNvSpPr txBox="1"/>
          <p:nvPr/>
        </p:nvSpPr>
        <p:spPr>
          <a:xfrm>
            <a:off x="4302524" y="6192939"/>
            <a:ext cx="6193410" cy="369332"/>
          </a:xfrm>
          <a:prstGeom prst="rect">
            <a:avLst/>
          </a:prstGeom>
          <a:noFill/>
        </p:spPr>
        <p:txBody>
          <a:bodyPr wrap="square">
            <a:spAutoFit/>
          </a:bodyPr>
          <a:lstStyle/>
          <a:p>
            <a:r>
              <a:rPr lang="en-US" sz="1800" b="1" i="0" u="none" strike="noStrike" baseline="0" dirty="0">
                <a:solidFill>
                  <a:srgbClr val="000000"/>
                </a:solidFill>
                <a:latin typeface="Times New Roman" panose="02020603050405020304" pitchFamily="18" charset="0"/>
              </a:rPr>
              <a:t>Figure 10(Level </a:t>
            </a:r>
            <a:r>
              <a:rPr lang="en-US" b="1" dirty="0">
                <a:solidFill>
                  <a:srgbClr val="000000"/>
                </a:solidFill>
                <a:latin typeface="Times New Roman" panose="02020603050405020304" pitchFamily="18" charset="0"/>
              </a:rPr>
              <a:t>2</a:t>
            </a:r>
            <a:r>
              <a:rPr lang="en-US" sz="1800" b="1" i="0" u="none" strike="noStrike" baseline="0" dirty="0">
                <a:solidFill>
                  <a:srgbClr val="000000"/>
                </a:solidFill>
                <a:latin typeface="Times New Roman" panose="02020603050405020304" pitchFamily="18" charset="0"/>
              </a:rPr>
              <a:t> PHC)</a:t>
            </a:r>
            <a:endParaRPr lang="en-US" dirty="0"/>
          </a:p>
        </p:txBody>
      </p:sp>
      <p:pic>
        <p:nvPicPr>
          <p:cNvPr id="5" name="Picture 4">
            <a:extLst>
              <a:ext uri="{FF2B5EF4-FFF2-40B4-BE49-F238E27FC236}">
                <a16:creationId xmlns:a16="http://schemas.microsoft.com/office/drawing/2014/main" id="{480504F5-014C-F227-043E-8C5D1B3AA5BF}"/>
              </a:ext>
            </a:extLst>
          </p:cNvPr>
          <p:cNvPicPr>
            <a:picLocks noChangeAspect="1"/>
          </p:cNvPicPr>
          <p:nvPr/>
        </p:nvPicPr>
        <p:blipFill>
          <a:blip r:embed="rId2"/>
          <a:stretch>
            <a:fillRect/>
          </a:stretch>
        </p:blipFill>
        <p:spPr>
          <a:xfrm>
            <a:off x="1696066" y="1348095"/>
            <a:ext cx="8403182" cy="4597862"/>
          </a:xfrm>
          <a:prstGeom prst="rect">
            <a:avLst/>
          </a:prstGeom>
        </p:spPr>
      </p:pic>
    </p:spTree>
    <p:extLst>
      <p:ext uri="{BB962C8B-B14F-4D97-AF65-F5344CB8AC3E}">
        <p14:creationId xmlns:p14="http://schemas.microsoft.com/office/powerpoint/2010/main" val="12368739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48298-5BAD-4B06-AE35-7486CEBB0338}"/>
              </a:ext>
            </a:extLst>
          </p:cNvPr>
          <p:cNvSpPr>
            <a:spLocks noGrp="1"/>
          </p:cNvSpPr>
          <p:nvPr>
            <p:ph type="title"/>
          </p:nvPr>
        </p:nvSpPr>
        <p:spPr>
          <a:xfrm>
            <a:off x="0" y="0"/>
            <a:ext cx="12192000" cy="711200"/>
          </a:xfrm>
          <a:solidFill>
            <a:schemeClr val="tx2">
              <a:lumMod val="60000"/>
              <a:lumOff val="40000"/>
            </a:schemeClr>
          </a:solidFill>
        </p:spPr>
        <p:txBody>
          <a:bodyPr>
            <a:normAutofit fontScale="90000"/>
          </a:bodyPr>
          <a:lstStyle/>
          <a:p>
            <a:pPr algn="l"/>
            <a:r>
              <a:rPr lang="en-IN" dirty="0">
                <a:solidFill>
                  <a:schemeClr val="tx1">
                    <a:lumMod val="95000"/>
                    <a:lumOff val="5000"/>
                  </a:schemeClr>
                </a:solidFill>
              </a:rPr>
              <a:t>DATA FLOW DIAGRAM</a:t>
            </a:r>
          </a:p>
        </p:txBody>
      </p:sp>
      <p:sp>
        <p:nvSpPr>
          <p:cNvPr id="8" name="Slide Number Placeholder 7">
            <a:extLst>
              <a:ext uri="{FF2B5EF4-FFF2-40B4-BE49-F238E27FC236}">
                <a16:creationId xmlns:a16="http://schemas.microsoft.com/office/drawing/2014/main" id="{A3E8DB1E-7365-EB5A-80F1-DCC2C423AB6A}"/>
              </a:ext>
            </a:extLst>
          </p:cNvPr>
          <p:cNvSpPr>
            <a:spLocks noGrp="1"/>
          </p:cNvSpPr>
          <p:nvPr>
            <p:ph type="sldNum" sz="quarter" idx="12"/>
          </p:nvPr>
        </p:nvSpPr>
        <p:spPr/>
        <p:txBody>
          <a:bodyPr/>
          <a:lstStyle/>
          <a:p>
            <a:fld id="{3979BACE-D4D0-4C15-BBC8-118886278A23}" type="slidenum">
              <a:rPr lang="en-IN" smtClean="0"/>
              <a:t>25</a:t>
            </a:fld>
            <a:endParaRPr lang="en-IN"/>
          </a:p>
        </p:txBody>
      </p:sp>
      <p:sp>
        <p:nvSpPr>
          <p:cNvPr id="3" name="TextBox 2"/>
          <p:cNvSpPr txBox="1"/>
          <p:nvPr/>
        </p:nvSpPr>
        <p:spPr>
          <a:xfrm>
            <a:off x="201051" y="874038"/>
            <a:ext cx="10294883" cy="646331"/>
          </a:xfrm>
          <a:prstGeom prst="rect">
            <a:avLst/>
          </a:prstGeom>
          <a:noFill/>
        </p:spPr>
        <p:txBody>
          <a:bodyPr wrap="square" rtlCol="0">
            <a:spAutoFit/>
          </a:bodyPr>
          <a:lstStyle/>
          <a:p>
            <a:r>
              <a:rPr lang="en-IN" b="1" u="sng" dirty="0">
                <a:solidFill>
                  <a:schemeClr val="bg1"/>
                </a:solidFill>
              </a:rPr>
              <a:t>Level 3</a:t>
            </a:r>
          </a:p>
          <a:p>
            <a:endParaRPr lang="en-IN" u="sng" dirty="0">
              <a:solidFill>
                <a:schemeClr val="bg1"/>
              </a:solidFill>
            </a:endParaRPr>
          </a:p>
        </p:txBody>
      </p:sp>
      <p:sp>
        <p:nvSpPr>
          <p:cNvPr id="9" name="TextBox 8">
            <a:extLst>
              <a:ext uri="{FF2B5EF4-FFF2-40B4-BE49-F238E27FC236}">
                <a16:creationId xmlns:a16="http://schemas.microsoft.com/office/drawing/2014/main" id="{9E027ADC-8AF8-FDAF-C613-2F2762FF77F0}"/>
              </a:ext>
            </a:extLst>
          </p:cNvPr>
          <p:cNvSpPr txBox="1"/>
          <p:nvPr/>
        </p:nvSpPr>
        <p:spPr>
          <a:xfrm>
            <a:off x="4578229" y="6377605"/>
            <a:ext cx="6193410" cy="369332"/>
          </a:xfrm>
          <a:prstGeom prst="rect">
            <a:avLst/>
          </a:prstGeom>
          <a:noFill/>
        </p:spPr>
        <p:txBody>
          <a:bodyPr wrap="square">
            <a:spAutoFit/>
          </a:bodyPr>
          <a:lstStyle/>
          <a:p>
            <a:r>
              <a:rPr lang="en-US" sz="1800" b="1" i="0" u="none" strike="noStrike" baseline="0" dirty="0">
                <a:solidFill>
                  <a:srgbClr val="000000"/>
                </a:solidFill>
                <a:latin typeface="Times New Roman" panose="02020603050405020304" pitchFamily="18" charset="0"/>
              </a:rPr>
              <a:t>Figure 11(Level 3 MC)</a:t>
            </a:r>
            <a:endParaRPr lang="en-US" dirty="0"/>
          </a:p>
        </p:txBody>
      </p:sp>
      <p:pic>
        <p:nvPicPr>
          <p:cNvPr id="6" name="Picture 5">
            <a:extLst>
              <a:ext uri="{FF2B5EF4-FFF2-40B4-BE49-F238E27FC236}">
                <a16:creationId xmlns:a16="http://schemas.microsoft.com/office/drawing/2014/main" id="{41A0652B-2CCA-8333-00B8-FC3150367BCA}"/>
              </a:ext>
            </a:extLst>
          </p:cNvPr>
          <p:cNvPicPr>
            <a:picLocks noChangeAspect="1"/>
          </p:cNvPicPr>
          <p:nvPr/>
        </p:nvPicPr>
        <p:blipFill>
          <a:blip r:embed="rId2"/>
          <a:stretch>
            <a:fillRect/>
          </a:stretch>
        </p:blipFill>
        <p:spPr>
          <a:xfrm>
            <a:off x="1288329" y="1209213"/>
            <a:ext cx="9615341" cy="5097319"/>
          </a:xfrm>
          <a:prstGeom prst="rect">
            <a:avLst/>
          </a:prstGeom>
        </p:spPr>
      </p:pic>
    </p:spTree>
    <p:extLst>
      <p:ext uri="{BB962C8B-B14F-4D97-AF65-F5344CB8AC3E}">
        <p14:creationId xmlns:p14="http://schemas.microsoft.com/office/powerpoint/2010/main" val="38165849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48298-5BAD-4B06-AE35-7486CEBB0338}"/>
              </a:ext>
            </a:extLst>
          </p:cNvPr>
          <p:cNvSpPr>
            <a:spLocks noGrp="1"/>
          </p:cNvSpPr>
          <p:nvPr>
            <p:ph type="title"/>
          </p:nvPr>
        </p:nvSpPr>
        <p:spPr>
          <a:xfrm>
            <a:off x="0" y="0"/>
            <a:ext cx="12192000" cy="711200"/>
          </a:xfrm>
          <a:solidFill>
            <a:schemeClr val="tx2">
              <a:lumMod val="60000"/>
              <a:lumOff val="40000"/>
            </a:schemeClr>
          </a:solidFill>
        </p:spPr>
        <p:txBody>
          <a:bodyPr>
            <a:normAutofit fontScale="90000"/>
          </a:bodyPr>
          <a:lstStyle/>
          <a:p>
            <a:pPr algn="l"/>
            <a:r>
              <a:rPr lang="en-IN" dirty="0">
                <a:solidFill>
                  <a:schemeClr val="tx1">
                    <a:lumMod val="95000"/>
                    <a:lumOff val="5000"/>
                  </a:schemeClr>
                </a:solidFill>
              </a:rPr>
              <a:t>DATA FLOW DIAGRAM</a:t>
            </a:r>
          </a:p>
        </p:txBody>
      </p:sp>
      <p:sp>
        <p:nvSpPr>
          <p:cNvPr id="8" name="Slide Number Placeholder 7">
            <a:extLst>
              <a:ext uri="{FF2B5EF4-FFF2-40B4-BE49-F238E27FC236}">
                <a16:creationId xmlns:a16="http://schemas.microsoft.com/office/drawing/2014/main" id="{A3E8DB1E-7365-EB5A-80F1-DCC2C423AB6A}"/>
              </a:ext>
            </a:extLst>
          </p:cNvPr>
          <p:cNvSpPr>
            <a:spLocks noGrp="1"/>
          </p:cNvSpPr>
          <p:nvPr>
            <p:ph type="sldNum" sz="quarter" idx="12"/>
          </p:nvPr>
        </p:nvSpPr>
        <p:spPr/>
        <p:txBody>
          <a:bodyPr/>
          <a:lstStyle/>
          <a:p>
            <a:fld id="{3979BACE-D4D0-4C15-BBC8-118886278A23}" type="slidenum">
              <a:rPr lang="en-IN" smtClean="0"/>
              <a:t>26</a:t>
            </a:fld>
            <a:endParaRPr lang="en-IN"/>
          </a:p>
        </p:txBody>
      </p:sp>
      <p:sp>
        <p:nvSpPr>
          <p:cNvPr id="3" name="TextBox 2"/>
          <p:cNvSpPr txBox="1"/>
          <p:nvPr/>
        </p:nvSpPr>
        <p:spPr>
          <a:xfrm>
            <a:off x="201051" y="874038"/>
            <a:ext cx="10294883" cy="646331"/>
          </a:xfrm>
          <a:prstGeom prst="rect">
            <a:avLst/>
          </a:prstGeom>
          <a:noFill/>
        </p:spPr>
        <p:txBody>
          <a:bodyPr wrap="square" rtlCol="0">
            <a:spAutoFit/>
          </a:bodyPr>
          <a:lstStyle/>
          <a:p>
            <a:r>
              <a:rPr lang="en-IN" b="1" u="sng" dirty="0">
                <a:solidFill>
                  <a:schemeClr val="bg1"/>
                </a:solidFill>
              </a:rPr>
              <a:t>Level 4</a:t>
            </a:r>
          </a:p>
          <a:p>
            <a:endParaRPr lang="en-IN" u="sng" dirty="0">
              <a:solidFill>
                <a:schemeClr val="bg1"/>
              </a:solidFill>
            </a:endParaRPr>
          </a:p>
        </p:txBody>
      </p:sp>
      <p:sp>
        <p:nvSpPr>
          <p:cNvPr id="9" name="TextBox 8">
            <a:extLst>
              <a:ext uri="{FF2B5EF4-FFF2-40B4-BE49-F238E27FC236}">
                <a16:creationId xmlns:a16="http://schemas.microsoft.com/office/drawing/2014/main" id="{9E027ADC-8AF8-FDAF-C613-2F2762FF77F0}"/>
              </a:ext>
            </a:extLst>
          </p:cNvPr>
          <p:cNvSpPr txBox="1"/>
          <p:nvPr/>
        </p:nvSpPr>
        <p:spPr>
          <a:xfrm>
            <a:off x="4578229" y="6377605"/>
            <a:ext cx="6193410" cy="369332"/>
          </a:xfrm>
          <a:prstGeom prst="rect">
            <a:avLst/>
          </a:prstGeom>
          <a:noFill/>
        </p:spPr>
        <p:txBody>
          <a:bodyPr wrap="square">
            <a:spAutoFit/>
          </a:bodyPr>
          <a:lstStyle/>
          <a:p>
            <a:r>
              <a:rPr lang="en-US" sz="1800" b="1" i="0" u="none" strike="noStrike" baseline="0" dirty="0">
                <a:solidFill>
                  <a:srgbClr val="000000"/>
                </a:solidFill>
                <a:latin typeface="Times New Roman" panose="02020603050405020304" pitchFamily="18" charset="0"/>
              </a:rPr>
              <a:t>Figure 12(Level 4 Patient)</a:t>
            </a:r>
            <a:endParaRPr lang="en-US" dirty="0"/>
          </a:p>
        </p:txBody>
      </p:sp>
      <p:pic>
        <p:nvPicPr>
          <p:cNvPr id="10" name="Picture 9">
            <a:extLst>
              <a:ext uri="{FF2B5EF4-FFF2-40B4-BE49-F238E27FC236}">
                <a16:creationId xmlns:a16="http://schemas.microsoft.com/office/drawing/2014/main" id="{68E143E1-C95B-0FCE-9194-A6DF3878F4E1}"/>
              </a:ext>
            </a:extLst>
          </p:cNvPr>
          <p:cNvPicPr>
            <a:picLocks noChangeAspect="1"/>
          </p:cNvPicPr>
          <p:nvPr/>
        </p:nvPicPr>
        <p:blipFill>
          <a:blip r:embed="rId2"/>
          <a:stretch>
            <a:fillRect/>
          </a:stretch>
        </p:blipFill>
        <p:spPr>
          <a:xfrm>
            <a:off x="1001261" y="1520369"/>
            <a:ext cx="10294883" cy="4739030"/>
          </a:xfrm>
          <a:prstGeom prst="rect">
            <a:avLst/>
          </a:prstGeom>
        </p:spPr>
      </p:pic>
    </p:spTree>
    <p:extLst>
      <p:ext uri="{BB962C8B-B14F-4D97-AF65-F5344CB8AC3E}">
        <p14:creationId xmlns:p14="http://schemas.microsoft.com/office/powerpoint/2010/main" val="13085045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48298-5BAD-4B06-AE35-7486CEBB0338}"/>
              </a:ext>
            </a:extLst>
          </p:cNvPr>
          <p:cNvSpPr>
            <a:spLocks noGrp="1"/>
          </p:cNvSpPr>
          <p:nvPr>
            <p:ph type="title"/>
          </p:nvPr>
        </p:nvSpPr>
        <p:spPr>
          <a:xfrm>
            <a:off x="0" y="0"/>
            <a:ext cx="12192000" cy="711200"/>
          </a:xfrm>
          <a:solidFill>
            <a:schemeClr val="tx2">
              <a:lumMod val="60000"/>
              <a:lumOff val="40000"/>
            </a:schemeClr>
          </a:solidFill>
        </p:spPr>
        <p:txBody>
          <a:bodyPr>
            <a:normAutofit fontScale="90000"/>
          </a:bodyPr>
          <a:lstStyle/>
          <a:p>
            <a:pPr algn="l"/>
            <a:r>
              <a:rPr lang="en-IN" dirty="0">
                <a:solidFill>
                  <a:schemeClr val="tx1">
                    <a:lumMod val="95000"/>
                    <a:lumOff val="5000"/>
                  </a:schemeClr>
                </a:solidFill>
              </a:rPr>
              <a:t>DATA FLOW DIAGRAM</a:t>
            </a:r>
          </a:p>
        </p:txBody>
      </p:sp>
      <p:sp>
        <p:nvSpPr>
          <p:cNvPr id="8" name="Slide Number Placeholder 7">
            <a:extLst>
              <a:ext uri="{FF2B5EF4-FFF2-40B4-BE49-F238E27FC236}">
                <a16:creationId xmlns:a16="http://schemas.microsoft.com/office/drawing/2014/main" id="{A3E8DB1E-7365-EB5A-80F1-DCC2C423AB6A}"/>
              </a:ext>
            </a:extLst>
          </p:cNvPr>
          <p:cNvSpPr>
            <a:spLocks noGrp="1"/>
          </p:cNvSpPr>
          <p:nvPr>
            <p:ph type="sldNum" sz="quarter" idx="12"/>
          </p:nvPr>
        </p:nvSpPr>
        <p:spPr/>
        <p:txBody>
          <a:bodyPr/>
          <a:lstStyle/>
          <a:p>
            <a:fld id="{3979BACE-D4D0-4C15-BBC8-118886278A23}" type="slidenum">
              <a:rPr lang="en-IN" smtClean="0"/>
              <a:t>27</a:t>
            </a:fld>
            <a:endParaRPr lang="en-IN"/>
          </a:p>
        </p:txBody>
      </p:sp>
      <p:sp>
        <p:nvSpPr>
          <p:cNvPr id="3" name="TextBox 2"/>
          <p:cNvSpPr txBox="1"/>
          <p:nvPr/>
        </p:nvSpPr>
        <p:spPr>
          <a:xfrm>
            <a:off x="201051" y="874038"/>
            <a:ext cx="10294883" cy="646331"/>
          </a:xfrm>
          <a:prstGeom prst="rect">
            <a:avLst/>
          </a:prstGeom>
          <a:noFill/>
        </p:spPr>
        <p:txBody>
          <a:bodyPr wrap="square" rtlCol="0">
            <a:spAutoFit/>
          </a:bodyPr>
          <a:lstStyle/>
          <a:p>
            <a:r>
              <a:rPr lang="en-IN" b="1" u="sng" dirty="0">
                <a:solidFill>
                  <a:schemeClr val="bg1"/>
                </a:solidFill>
              </a:rPr>
              <a:t>Level 5</a:t>
            </a:r>
          </a:p>
          <a:p>
            <a:endParaRPr lang="en-IN" u="sng" dirty="0">
              <a:solidFill>
                <a:schemeClr val="bg1"/>
              </a:solidFill>
            </a:endParaRPr>
          </a:p>
        </p:txBody>
      </p:sp>
      <p:sp>
        <p:nvSpPr>
          <p:cNvPr id="9" name="TextBox 8">
            <a:extLst>
              <a:ext uri="{FF2B5EF4-FFF2-40B4-BE49-F238E27FC236}">
                <a16:creationId xmlns:a16="http://schemas.microsoft.com/office/drawing/2014/main" id="{9E027ADC-8AF8-FDAF-C613-2F2762FF77F0}"/>
              </a:ext>
            </a:extLst>
          </p:cNvPr>
          <p:cNvSpPr txBox="1"/>
          <p:nvPr/>
        </p:nvSpPr>
        <p:spPr>
          <a:xfrm>
            <a:off x="4578229" y="6377605"/>
            <a:ext cx="6193410" cy="369332"/>
          </a:xfrm>
          <a:prstGeom prst="rect">
            <a:avLst/>
          </a:prstGeom>
          <a:noFill/>
        </p:spPr>
        <p:txBody>
          <a:bodyPr wrap="square">
            <a:spAutoFit/>
          </a:bodyPr>
          <a:lstStyle/>
          <a:p>
            <a:r>
              <a:rPr lang="en-US" sz="1800" b="1" i="0" u="none" strike="noStrike" baseline="0" dirty="0">
                <a:solidFill>
                  <a:srgbClr val="000000"/>
                </a:solidFill>
                <a:latin typeface="Times New Roman" panose="02020603050405020304" pitchFamily="18" charset="0"/>
              </a:rPr>
              <a:t>Figure 13(Level 5 Public)</a:t>
            </a:r>
            <a:endParaRPr lang="en-US" dirty="0"/>
          </a:p>
        </p:txBody>
      </p:sp>
      <p:pic>
        <p:nvPicPr>
          <p:cNvPr id="5" name="Picture 4">
            <a:extLst>
              <a:ext uri="{FF2B5EF4-FFF2-40B4-BE49-F238E27FC236}">
                <a16:creationId xmlns:a16="http://schemas.microsoft.com/office/drawing/2014/main" id="{B1F0C8CB-6DAE-304B-884E-009527931A17}"/>
              </a:ext>
            </a:extLst>
          </p:cNvPr>
          <p:cNvPicPr>
            <a:picLocks noChangeAspect="1"/>
          </p:cNvPicPr>
          <p:nvPr/>
        </p:nvPicPr>
        <p:blipFill>
          <a:blip r:embed="rId2"/>
          <a:stretch>
            <a:fillRect/>
          </a:stretch>
        </p:blipFill>
        <p:spPr>
          <a:xfrm>
            <a:off x="1652788" y="1520369"/>
            <a:ext cx="8886423" cy="4323419"/>
          </a:xfrm>
          <a:prstGeom prst="rect">
            <a:avLst/>
          </a:prstGeom>
        </p:spPr>
      </p:pic>
    </p:spTree>
    <p:extLst>
      <p:ext uri="{BB962C8B-B14F-4D97-AF65-F5344CB8AC3E}">
        <p14:creationId xmlns:p14="http://schemas.microsoft.com/office/powerpoint/2010/main" val="21788364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48298-5BAD-4B06-AE35-7486CEBB0338}"/>
              </a:ext>
            </a:extLst>
          </p:cNvPr>
          <p:cNvSpPr>
            <a:spLocks noGrp="1"/>
          </p:cNvSpPr>
          <p:nvPr>
            <p:ph type="title"/>
          </p:nvPr>
        </p:nvSpPr>
        <p:spPr>
          <a:xfrm>
            <a:off x="0" y="0"/>
            <a:ext cx="12192000" cy="711200"/>
          </a:xfrm>
          <a:solidFill>
            <a:schemeClr val="tx2">
              <a:lumMod val="60000"/>
              <a:lumOff val="40000"/>
            </a:schemeClr>
          </a:solidFill>
        </p:spPr>
        <p:txBody>
          <a:bodyPr>
            <a:normAutofit fontScale="90000"/>
          </a:bodyPr>
          <a:lstStyle/>
          <a:p>
            <a:pPr algn="l"/>
            <a:r>
              <a:rPr lang="en-IN" dirty="0">
                <a:solidFill>
                  <a:schemeClr val="tx1">
                    <a:lumMod val="95000"/>
                    <a:lumOff val="5000"/>
                  </a:schemeClr>
                </a:solidFill>
              </a:rPr>
              <a:t>PRODUCT BACKLOG</a:t>
            </a:r>
          </a:p>
        </p:txBody>
      </p:sp>
      <p:sp>
        <p:nvSpPr>
          <p:cNvPr id="8" name="Slide Number Placeholder 7">
            <a:extLst>
              <a:ext uri="{FF2B5EF4-FFF2-40B4-BE49-F238E27FC236}">
                <a16:creationId xmlns:a16="http://schemas.microsoft.com/office/drawing/2014/main" id="{0536485B-91DD-9820-61CD-CE9C1B5FDC91}"/>
              </a:ext>
            </a:extLst>
          </p:cNvPr>
          <p:cNvSpPr>
            <a:spLocks noGrp="1"/>
          </p:cNvSpPr>
          <p:nvPr>
            <p:ph type="sldNum" sz="quarter" idx="12"/>
          </p:nvPr>
        </p:nvSpPr>
        <p:spPr/>
        <p:txBody>
          <a:bodyPr/>
          <a:lstStyle/>
          <a:p>
            <a:fld id="{3979BACE-D4D0-4C15-BBC8-118886278A23}" type="slidenum">
              <a:rPr lang="en-IN" smtClean="0"/>
              <a:t>28</a:t>
            </a:fld>
            <a:endParaRPr lang="en-IN"/>
          </a:p>
        </p:txBody>
      </p:sp>
      <p:graphicFrame>
        <p:nvGraphicFramePr>
          <p:cNvPr id="3" name="Table 2"/>
          <p:cNvGraphicFramePr>
            <a:graphicFrameLocks noGrp="1"/>
          </p:cNvGraphicFramePr>
          <p:nvPr>
            <p:extLst>
              <p:ext uri="{D42A27DB-BD31-4B8C-83A1-F6EECF244321}">
                <p14:modId xmlns:p14="http://schemas.microsoft.com/office/powerpoint/2010/main" val="1014690935"/>
              </p:ext>
            </p:extLst>
          </p:nvPr>
        </p:nvGraphicFramePr>
        <p:xfrm>
          <a:off x="2254577" y="2262433"/>
          <a:ext cx="7682845" cy="3076216"/>
        </p:xfrm>
        <a:graphic>
          <a:graphicData uri="http://schemas.openxmlformats.org/drawingml/2006/table">
            <a:tbl>
              <a:tblPr>
                <a:tableStyleId>{35758FB7-9AC5-4552-8A53-C91805E547FA}</a:tableStyleId>
              </a:tblPr>
              <a:tblGrid>
                <a:gridCol w="1319752">
                  <a:extLst>
                    <a:ext uri="{9D8B030D-6E8A-4147-A177-3AD203B41FA5}">
                      <a16:colId xmlns:a16="http://schemas.microsoft.com/office/drawing/2014/main" val="20000"/>
                    </a:ext>
                  </a:extLst>
                </a:gridCol>
                <a:gridCol w="2224725">
                  <a:extLst>
                    <a:ext uri="{9D8B030D-6E8A-4147-A177-3AD203B41FA5}">
                      <a16:colId xmlns:a16="http://schemas.microsoft.com/office/drawing/2014/main" val="1959536197"/>
                    </a:ext>
                  </a:extLst>
                </a:gridCol>
                <a:gridCol w="2017337">
                  <a:extLst>
                    <a:ext uri="{9D8B030D-6E8A-4147-A177-3AD203B41FA5}">
                      <a16:colId xmlns:a16="http://schemas.microsoft.com/office/drawing/2014/main" val="20001"/>
                    </a:ext>
                  </a:extLst>
                </a:gridCol>
                <a:gridCol w="2121031">
                  <a:extLst>
                    <a:ext uri="{9D8B030D-6E8A-4147-A177-3AD203B41FA5}">
                      <a16:colId xmlns:a16="http://schemas.microsoft.com/office/drawing/2014/main" val="20002"/>
                    </a:ext>
                  </a:extLst>
                </a:gridCol>
              </a:tblGrid>
              <a:tr h="675237">
                <a:tc>
                  <a:txBody>
                    <a:bodyPr/>
                    <a:lstStyle/>
                    <a:p>
                      <a:pPr marL="68580" marR="0" algn="ctr">
                        <a:lnSpc>
                          <a:spcPts val="1260"/>
                        </a:lnSpc>
                        <a:spcBef>
                          <a:spcPts val="0"/>
                        </a:spcBef>
                        <a:spcAft>
                          <a:spcPts val="0"/>
                        </a:spcAft>
                      </a:pPr>
                      <a:endParaRPr lang="en-IN" sz="1600" dirty="0">
                        <a:solidFill>
                          <a:schemeClr val="bg1"/>
                        </a:solidFill>
                        <a:effectLst/>
                      </a:endParaRPr>
                    </a:p>
                    <a:p>
                      <a:pPr marL="68580" marR="0" algn="ctr">
                        <a:lnSpc>
                          <a:spcPts val="1260"/>
                        </a:lnSpc>
                        <a:spcBef>
                          <a:spcPts val="0"/>
                        </a:spcBef>
                        <a:spcAft>
                          <a:spcPts val="0"/>
                        </a:spcAft>
                      </a:pPr>
                      <a:r>
                        <a:rPr lang="en-IN" sz="1600" b="1" dirty="0">
                          <a:solidFill>
                            <a:schemeClr val="bg1"/>
                          </a:solidFill>
                          <a:effectLst/>
                        </a:rPr>
                        <a:t>ID</a:t>
                      </a:r>
                      <a:endParaRPr lang="en-IN" sz="1600" b="1" dirty="0">
                        <a:solidFill>
                          <a:schemeClr val="bg1"/>
                        </a:solidFill>
                        <a:effectLst/>
                        <a:latin typeface="Arial Nova" pitchFamily="34" charset="0"/>
                      </a:endParaRPr>
                    </a:p>
                  </a:txBody>
                  <a:tcPr marL="58276" marR="58276" marT="29138" marB="29138" anchor="ctr">
                    <a:solidFill>
                      <a:schemeClr val="accent2">
                        <a:lumMod val="60000"/>
                        <a:lumOff val="40000"/>
                      </a:schemeClr>
                    </a:solidFill>
                  </a:tcPr>
                </a:tc>
                <a:tc>
                  <a:txBody>
                    <a:bodyPr/>
                    <a:lstStyle/>
                    <a:p>
                      <a:pPr marL="68580" marR="0" algn="ctr">
                        <a:lnSpc>
                          <a:spcPts val="1260"/>
                        </a:lnSpc>
                        <a:spcBef>
                          <a:spcPts val="0"/>
                        </a:spcBef>
                        <a:spcAft>
                          <a:spcPts val="0"/>
                        </a:spcAft>
                      </a:pPr>
                      <a:r>
                        <a:rPr lang="en-IN" sz="1600" b="1" dirty="0">
                          <a:solidFill>
                            <a:schemeClr val="bg1"/>
                          </a:solidFill>
                          <a:effectLst/>
                        </a:rPr>
                        <a:t>NAME</a:t>
                      </a:r>
                      <a:endParaRPr lang="en-IN" sz="1600" b="1" dirty="0">
                        <a:solidFill>
                          <a:schemeClr val="bg1"/>
                        </a:solidFill>
                        <a:effectLst/>
                        <a:latin typeface="Arial Nova" pitchFamily="34" charset="0"/>
                      </a:endParaRPr>
                    </a:p>
                  </a:txBody>
                  <a:tcPr marL="58276" marR="58276" marT="29138" marB="29138" anchor="ctr">
                    <a:solidFill>
                      <a:schemeClr val="accent2">
                        <a:lumMod val="60000"/>
                        <a:lumOff val="40000"/>
                      </a:schemeClr>
                    </a:solidFill>
                  </a:tcPr>
                </a:tc>
                <a:tc>
                  <a:txBody>
                    <a:bodyPr/>
                    <a:lstStyle/>
                    <a:p>
                      <a:pPr marL="67945" marR="0" algn="l">
                        <a:lnSpc>
                          <a:spcPts val="1260"/>
                        </a:lnSpc>
                        <a:spcBef>
                          <a:spcPts val="0"/>
                        </a:spcBef>
                        <a:spcAft>
                          <a:spcPts val="0"/>
                        </a:spcAft>
                      </a:pPr>
                      <a:endParaRPr lang="en-IN" sz="1600" dirty="0">
                        <a:solidFill>
                          <a:schemeClr val="bg1"/>
                        </a:solidFill>
                        <a:effectLst/>
                      </a:endParaRPr>
                    </a:p>
                    <a:p>
                      <a:pPr marL="67945" marR="0" algn="ctr">
                        <a:lnSpc>
                          <a:spcPts val="1260"/>
                        </a:lnSpc>
                        <a:spcBef>
                          <a:spcPts val="0"/>
                        </a:spcBef>
                        <a:spcAft>
                          <a:spcPts val="0"/>
                        </a:spcAft>
                      </a:pPr>
                      <a:r>
                        <a:rPr lang="en-IN" sz="1600" b="1" dirty="0">
                          <a:solidFill>
                            <a:schemeClr val="bg1"/>
                          </a:solidFill>
                          <a:effectLst/>
                        </a:rPr>
                        <a:t>PRIORITY</a:t>
                      </a:r>
                      <a:endParaRPr lang="en-IN" sz="1600" b="1" dirty="0">
                        <a:solidFill>
                          <a:schemeClr val="bg1"/>
                        </a:solidFill>
                        <a:effectLst/>
                        <a:latin typeface="Carlito"/>
                      </a:endParaRPr>
                    </a:p>
                  </a:txBody>
                  <a:tcPr marL="58276" marR="58276" marT="29138" marB="29138" anchor="ctr">
                    <a:solidFill>
                      <a:schemeClr val="accent2">
                        <a:lumMod val="60000"/>
                        <a:lumOff val="40000"/>
                      </a:schemeClr>
                    </a:solidFill>
                  </a:tcPr>
                </a:tc>
                <a:tc>
                  <a:txBody>
                    <a:bodyPr/>
                    <a:lstStyle/>
                    <a:p>
                      <a:pPr marL="67945" marR="0" algn="l">
                        <a:lnSpc>
                          <a:spcPts val="1260"/>
                        </a:lnSpc>
                        <a:spcBef>
                          <a:spcPts val="0"/>
                        </a:spcBef>
                        <a:spcAft>
                          <a:spcPts val="0"/>
                        </a:spcAft>
                      </a:pPr>
                      <a:endParaRPr lang="en-IN" sz="1600" dirty="0">
                        <a:solidFill>
                          <a:schemeClr val="bg1"/>
                        </a:solidFill>
                        <a:effectLst/>
                      </a:endParaRPr>
                    </a:p>
                    <a:p>
                      <a:pPr marL="67945" marR="0" algn="l">
                        <a:lnSpc>
                          <a:spcPts val="1260"/>
                        </a:lnSpc>
                        <a:spcBef>
                          <a:spcPts val="0"/>
                        </a:spcBef>
                        <a:spcAft>
                          <a:spcPts val="0"/>
                        </a:spcAft>
                      </a:pPr>
                      <a:r>
                        <a:rPr lang="en-IN" sz="1600" b="1" dirty="0">
                          <a:solidFill>
                            <a:schemeClr val="bg1"/>
                          </a:solidFill>
                          <a:effectLst/>
                        </a:rPr>
                        <a:t>          ESTIMATE</a:t>
                      </a:r>
                      <a:endParaRPr lang="en-IN" sz="1600" b="1" dirty="0">
                        <a:solidFill>
                          <a:schemeClr val="bg1"/>
                        </a:solidFill>
                        <a:effectLst/>
                        <a:latin typeface="Carlito"/>
                      </a:endParaRPr>
                    </a:p>
                  </a:txBody>
                  <a:tcPr marL="58276" marR="58276" marT="29138" marB="29138" anchor="ctr">
                    <a:solidFill>
                      <a:schemeClr val="accent2">
                        <a:lumMod val="60000"/>
                        <a:lumOff val="40000"/>
                      </a:schemeClr>
                    </a:solidFill>
                  </a:tcPr>
                </a:tc>
                <a:extLst>
                  <a:ext uri="{0D108BD9-81ED-4DB2-BD59-A6C34878D82A}">
                    <a16:rowId xmlns:a16="http://schemas.microsoft.com/office/drawing/2014/main" val="10000"/>
                  </a:ext>
                </a:extLst>
              </a:tr>
              <a:tr h="407719">
                <a:tc>
                  <a:txBody>
                    <a:bodyPr/>
                    <a:lstStyle/>
                    <a:p>
                      <a:pPr marL="68580" marR="0" algn="ctr">
                        <a:lnSpc>
                          <a:spcPts val="1260"/>
                        </a:lnSpc>
                        <a:spcBef>
                          <a:spcPts val="0"/>
                        </a:spcBef>
                        <a:spcAft>
                          <a:spcPts val="0"/>
                        </a:spcAft>
                      </a:pPr>
                      <a:endParaRPr lang="en-IN" sz="1600" b="1" dirty="0">
                        <a:solidFill>
                          <a:schemeClr val="tx1"/>
                        </a:solidFill>
                        <a:effectLst/>
                      </a:endParaRPr>
                    </a:p>
                    <a:p>
                      <a:pPr marL="68580" marR="0" algn="ctr">
                        <a:lnSpc>
                          <a:spcPts val="1260"/>
                        </a:lnSpc>
                        <a:spcBef>
                          <a:spcPts val="0"/>
                        </a:spcBef>
                        <a:spcAft>
                          <a:spcPts val="0"/>
                        </a:spcAft>
                      </a:pPr>
                      <a:r>
                        <a:rPr lang="en-IN" sz="1600" b="1" dirty="0">
                          <a:solidFill>
                            <a:schemeClr val="tx1"/>
                          </a:solidFill>
                          <a:effectLst/>
                        </a:rPr>
                        <a:t>1</a:t>
                      </a:r>
                      <a:endParaRPr lang="en-IN" sz="1600" dirty="0">
                        <a:solidFill>
                          <a:schemeClr val="tx1"/>
                        </a:solidFill>
                        <a:effectLst/>
                        <a:latin typeface="Carlito"/>
                      </a:endParaRPr>
                    </a:p>
                  </a:txBody>
                  <a:tcPr marL="58276" marR="58276" marT="29138" marB="29138">
                    <a:solidFill>
                      <a:schemeClr val="accent2">
                        <a:lumMod val="60000"/>
                        <a:lumOff val="40000"/>
                      </a:schemeClr>
                    </a:solidFill>
                  </a:tcPr>
                </a:tc>
                <a:tc>
                  <a:txBody>
                    <a:bodyPr/>
                    <a:lstStyle/>
                    <a:p>
                      <a:pPr marL="68580" marR="0" algn="l">
                        <a:lnSpc>
                          <a:spcPts val="1260"/>
                        </a:lnSpc>
                        <a:spcBef>
                          <a:spcPts val="0"/>
                        </a:spcBef>
                        <a:spcAft>
                          <a:spcPts val="0"/>
                        </a:spcAft>
                      </a:pPr>
                      <a:r>
                        <a:rPr lang="en-IN" sz="1600" dirty="0">
                          <a:solidFill>
                            <a:schemeClr val="tx1"/>
                          </a:solidFill>
                          <a:effectLst/>
                        </a:rPr>
                        <a:t>Registration</a:t>
                      </a:r>
                      <a:endParaRPr lang="en-IN" sz="1600" dirty="0">
                        <a:solidFill>
                          <a:schemeClr val="tx1"/>
                        </a:solidFill>
                        <a:effectLst/>
                        <a:latin typeface="Carlito"/>
                      </a:endParaRPr>
                    </a:p>
                  </a:txBody>
                  <a:tcPr marL="58276" marR="58276" marT="29138" marB="29138" anchor="b">
                    <a:solidFill>
                      <a:schemeClr val="accent2">
                        <a:lumMod val="60000"/>
                        <a:lumOff val="40000"/>
                      </a:schemeClr>
                    </a:solidFill>
                  </a:tcPr>
                </a:tc>
                <a:tc>
                  <a:txBody>
                    <a:bodyPr/>
                    <a:lstStyle/>
                    <a:p>
                      <a:pPr marL="67945" marR="0" algn="ctr">
                        <a:lnSpc>
                          <a:spcPts val="1260"/>
                        </a:lnSpc>
                        <a:spcBef>
                          <a:spcPts val="0"/>
                        </a:spcBef>
                        <a:spcAft>
                          <a:spcPts val="0"/>
                        </a:spcAft>
                      </a:pPr>
                      <a:endParaRPr lang="en-IN" sz="1600" dirty="0">
                        <a:effectLst/>
                      </a:endParaRPr>
                    </a:p>
                    <a:p>
                      <a:pPr marL="67945" marR="0" algn="ctr">
                        <a:lnSpc>
                          <a:spcPts val="1260"/>
                        </a:lnSpc>
                        <a:spcBef>
                          <a:spcPts val="0"/>
                        </a:spcBef>
                        <a:spcAft>
                          <a:spcPts val="0"/>
                        </a:spcAft>
                      </a:pPr>
                      <a:r>
                        <a:rPr lang="en-IN" sz="1600" dirty="0">
                          <a:effectLst/>
                        </a:rPr>
                        <a:t>Medium</a:t>
                      </a:r>
                      <a:endParaRPr lang="en-IN" sz="1600" dirty="0">
                        <a:effectLst/>
                        <a:latin typeface="Carlito"/>
                      </a:endParaRPr>
                    </a:p>
                  </a:txBody>
                  <a:tcPr marL="58276" marR="58276" marT="29138" marB="29138">
                    <a:solidFill>
                      <a:schemeClr val="accent2">
                        <a:lumMod val="60000"/>
                        <a:lumOff val="40000"/>
                      </a:schemeClr>
                    </a:solidFill>
                  </a:tcPr>
                </a:tc>
                <a:tc>
                  <a:txBody>
                    <a:bodyPr/>
                    <a:lstStyle/>
                    <a:p>
                      <a:pPr marL="67945" marR="0" algn="ctr">
                        <a:lnSpc>
                          <a:spcPts val="1260"/>
                        </a:lnSpc>
                        <a:spcBef>
                          <a:spcPts val="0"/>
                        </a:spcBef>
                        <a:spcAft>
                          <a:spcPts val="0"/>
                        </a:spcAft>
                      </a:pPr>
                      <a:endParaRPr lang="en-IN" sz="1600" dirty="0">
                        <a:effectLst/>
                      </a:endParaRPr>
                    </a:p>
                    <a:p>
                      <a:pPr marL="67945" marR="0" algn="ctr">
                        <a:lnSpc>
                          <a:spcPts val="1260"/>
                        </a:lnSpc>
                        <a:spcBef>
                          <a:spcPts val="0"/>
                        </a:spcBef>
                        <a:spcAft>
                          <a:spcPts val="0"/>
                        </a:spcAft>
                      </a:pPr>
                      <a:r>
                        <a:rPr lang="en-IN" sz="1600" dirty="0">
                          <a:effectLst/>
                        </a:rPr>
                        <a:t>7</a:t>
                      </a:r>
                      <a:endParaRPr lang="en-IN" sz="1600" dirty="0">
                        <a:effectLst/>
                        <a:latin typeface="Carlito"/>
                      </a:endParaRPr>
                    </a:p>
                  </a:txBody>
                  <a:tcPr marL="58276" marR="58276" marT="29138" marB="29138">
                    <a:solidFill>
                      <a:schemeClr val="accent2">
                        <a:lumMod val="60000"/>
                        <a:lumOff val="40000"/>
                      </a:schemeClr>
                    </a:solidFill>
                  </a:tcPr>
                </a:tc>
                <a:extLst>
                  <a:ext uri="{0D108BD9-81ED-4DB2-BD59-A6C34878D82A}">
                    <a16:rowId xmlns:a16="http://schemas.microsoft.com/office/drawing/2014/main" val="10001"/>
                  </a:ext>
                </a:extLst>
              </a:tr>
              <a:tr h="407719">
                <a:tc>
                  <a:txBody>
                    <a:bodyPr/>
                    <a:lstStyle/>
                    <a:p>
                      <a:pPr marL="68580" marR="0" algn="ctr">
                        <a:lnSpc>
                          <a:spcPts val="1260"/>
                        </a:lnSpc>
                        <a:spcBef>
                          <a:spcPts val="0"/>
                        </a:spcBef>
                        <a:spcAft>
                          <a:spcPts val="0"/>
                        </a:spcAft>
                      </a:pPr>
                      <a:endParaRPr lang="en-IN" sz="1600" dirty="0">
                        <a:solidFill>
                          <a:schemeClr val="tx1"/>
                        </a:solidFill>
                        <a:effectLst/>
                      </a:endParaRPr>
                    </a:p>
                    <a:p>
                      <a:pPr marL="68580" marR="0" algn="ctr">
                        <a:lnSpc>
                          <a:spcPts val="1260"/>
                        </a:lnSpc>
                        <a:spcBef>
                          <a:spcPts val="0"/>
                        </a:spcBef>
                        <a:spcAft>
                          <a:spcPts val="0"/>
                        </a:spcAft>
                      </a:pPr>
                      <a:r>
                        <a:rPr lang="en-IN" sz="1600" dirty="0">
                          <a:solidFill>
                            <a:schemeClr val="tx1"/>
                          </a:solidFill>
                          <a:effectLst/>
                        </a:rPr>
                        <a:t>2</a:t>
                      </a:r>
                      <a:endParaRPr lang="en-IN" sz="1600" dirty="0">
                        <a:solidFill>
                          <a:schemeClr val="tx1"/>
                        </a:solidFill>
                        <a:effectLst/>
                        <a:latin typeface="Carlito"/>
                      </a:endParaRPr>
                    </a:p>
                  </a:txBody>
                  <a:tcPr marL="58276" marR="58276" marT="29138" marB="29138">
                    <a:solidFill>
                      <a:schemeClr val="accent2">
                        <a:lumMod val="60000"/>
                        <a:lumOff val="40000"/>
                      </a:schemeClr>
                    </a:solidFill>
                  </a:tcPr>
                </a:tc>
                <a:tc>
                  <a:txBody>
                    <a:bodyPr/>
                    <a:lstStyle/>
                    <a:p>
                      <a:pPr marL="68580" marR="0" algn="l">
                        <a:lnSpc>
                          <a:spcPts val="1260"/>
                        </a:lnSpc>
                        <a:spcBef>
                          <a:spcPts val="0"/>
                        </a:spcBef>
                        <a:spcAft>
                          <a:spcPts val="0"/>
                        </a:spcAft>
                      </a:pPr>
                      <a:r>
                        <a:rPr lang="en-IN" sz="1600" dirty="0">
                          <a:solidFill>
                            <a:schemeClr val="tx1"/>
                          </a:solidFill>
                          <a:effectLst/>
                        </a:rPr>
                        <a:t>Login</a:t>
                      </a:r>
                      <a:endParaRPr lang="en-IN" sz="1600" dirty="0">
                        <a:solidFill>
                          <a:schemeClr val="tx1"/>
                        </a:solidFill>
                        <a:effectLst/>
                        <a:latin typeface="Carlito"/>
                      </a:endParaRPr>
                    </a:p>
                  </a:txBody>
                  <a:tcPr marL="58276" marR="58276" marT="29138" marB="29138" anchor="b">
                    <a:solidFill>
                      <a:schemeClr val="accent2">
                        <a:lumMod val="60000"/>
                        <a:lumOff val="40000"/>
                      </a:schemeClr>
                    </a:solidFill>
                  </a:tcPr>
                </a:tc>
                <a:tc>
                  <a:txBody>
                    <a:bodyPr/>
                    <a:lstStyle/>
                    <a:p>
                      <a:pPr marL="67945" marR="0" algn="ctr">
                        <a:lnSpc>
                          <a:spcPts val="1260"/>
                        </a:lnSpc>
                        <a:spcBef>
                          <a:spcPts val="0"/>
                        </a:spcBef>
                        <a:spcAft>
                          <a:spcPts val="0"/>
                        </a:spcAft>
                      </a:pPr>
                      <a:endParaRPr lang="en-IN" sz="1600" dirty="0">
                        <a:effectLst/>
                      </a:endParaRPr>
                    </a:p>
                    <a:p>
                      <a:pPr marL="67945" marR="0" algn="ctr">
                        <a:lnSpc>
                          <a:spcPts val="1260"/>
                        </a:lnSpc>
                        <a:spcBef>
                          <a:spcPts val="0"/>
                        </a:spcBef>
                        <a:spcAft>
                          <a:spcPts val="0"/>
                        </a:spcAft>
                      </a:pPr>
                      <a:r>
                        <a:rPr lang="en-IN" sz="1600" dirty="0">
                          <a:effectLst/>
                        </a:rPr>
                        <a:t>Medium</a:t>
                      </a:r>
                      <a:endParaRPr lang="en-IN" sz="1600" dirty="0">
                        <a:effectLst/>
                        <a:latin typeface="Carlito"/>
                      </a:endParaRPr>
                    </a:p>
                  </a:txBody>
                  <a:tcPr marL="58276" marR="58276" marT="29138" marB="29138">
                    <a:solidFill>
                      <a:schemeClr val="accent2">
                        <a:lumMod val="60000"/>
                        <a:lumOff val="40000"/>
                      </a:schemeClr>
                    </a:solidFill>
                  </a:tcPr>
                </a:tc>
                <a:tc>
                  <a:txBody>
                    <a:bodyPr/>
                    <a:lstStyle/>
                    <a:p>
                      <a:pPr marL="67945" marR="0" algn="ctr">
                        <a:lnSpc>
                          <a:spcPts val="1260"/>
                        </a:lnSpc>
                        <a:spcBef>
                          <a:spcPts val="0"/>
                        </a:spcBef>
                        <a:spcAft>
                          <a:spcPts val="0"/>
                        </a:spcAft>
                      </a:pPr>
                      <a:endParaRPr lang="en-IN" sz="1600" dirty="0">
                        <a:effectLst/>
                      </a:endParaRPr>
                    </a:p>
                    <a:p>
                      <a:pPr marL="67945" marR="0" algn="ctr">
                        <a:lnSpc>
                          <a:spcPts val="1260"/>
                        </a:lnSpc>
                        <a:spcBef>
                          <a:spcPts val="0"/>
                        </a:spcBef>
                        <a:spcAft>
                          <a:spcPts val="0"/>
                        </a:spcAft>
                      </a:pPr>
                      <a:r>
                        <a:rPr lang="en-IN" sz="1600" dirty="0">
                          <a:effectLst/>
                        </a:rPr>
                        <a:t>5</a:t>
                      </a:r>
                      <a:endParaRPr lang="en-IN" sz="1600" dirty="0">
                        <a:effectLst/>
                        <a:latin typeface="Carlito"/>
                      </a:endParaRPr>
                    </a:p>
                  </a:txBody>
                  <a:tcPr marL="58276" marR="58276" marT="29138" marB="29138">
                    <a:solidFill>
                      <a:schemeClr val="accent2">
                        <a:lumMod val="60000"/>
                        <a:lumOff val="40000"/>
                      </a:schemeClr>
                    </a:solidFill>
                  </a:tcPr>
                </a:tc>
                <a:extLst>
                  <a:ext uri="{0D108BD9-81ED-4DB2-BD59-A6C34878D82A}">
                    <a16:rowId xmlns:a16="http://schemas.microsoft.com/office/drawing/2014/main" val="10002"/>
                  </a:ext>
                </a:extLst>
              </a:tr>
              <a:tr h="394970">
                <a:tc>
                  <a:txBody>
                    <a:bodyPr/>
                    <a:lstStyle/>
                    <a:p>
                      <a:pPr marL="68580" marR="0" algn="ctr">
                        <a:spcBef>
                          <a:spcPts val="15"/>
                        </a:spcBef>
                        <a:spcAft>
                          <a:spcPts val="0"/>
                        </a:spcAft>
                      </a:pPr>
                      <a:r>
                        <a:rPr lang="en-IN" sz="1600" b="1" dirty="0">
                          <a:solidFill>
                            <a:schemeClr val="tx1"/>
                          </a:solidFill>
                          <a:effectLst/>
                        </a:rPr>
                        <a:t>3</a:t>
                      </a:r>
                      <a:endParaRPr lang="en-IN" sz="1600" dirty="0">
                        <a:solidFill>
                          <a:schemeClr val="tx1"/>
                        </a:solidFill>
                        <a:effectLst/>
                        <a:latin typeface="Carlito"/>
                      </a:endParaRPr>
                    </a:p>
                  </a:txBody>
                  <a:tcPr marL="58276" marR="58276" marT="29138" marB="29138">
                    <a:solidFill>
                      <a:schemeClr val="accent2">
                        <a:lumMod val="60000"/>
                        <a:lumOff val="40000"/>
                      </a:schemeClr>
                    </a:solidFill>
                  </a:tcPr>
                </a:tc>
                <a:tc>
                  <a:txBody>
                    <a:bodyPr/>
                    <a:lstStyle/>
                    <a:p>
                      <a:pPr marL="68580" marR="0" algn="l">
                        <a:spcBef>
                          <a:spcPts val="15"/>
                        </a:spcBef>
                        <a:spcAft>
                          <a:spcPts val="0"/>
                        </a:spcAft>
                      </a:pPr>
                      <a:r>
                        <a:rPr lang="en-IN" sz="1600" dirty="0">
                          <a:solidFill>
                            <a:schemeClr val="tx1"/>
                          </a:solidFill>
                          <a:effectLst/>
                        </a:rPr>
                        <a:t>Table Design</a:t>
                      </a:r>
                      <a:endParaRPr lang="en-IN" sz="1600" dirty="0">
                        <a:solidFill>
                          <a:schemeClr val="tx1"/>
                        </a:solidFill>
                        <a:effectLst/>
                        <a:latin typeface="Carlito"/>
                      </a:endParaRPr>
                    </a:p>
                  </a:txBody>
                  <a:tcPr marL="58276" marR="58276" marT="29138" marB="29138" anchor="b">
                    <a:solidFill>
                      <a:schemeClr val="accent2">
                        <a:lumMod val="60000"/>
                        <a:lumOff val="40000"/>
                      </a:schemeClr>
                    </a:solidFill>
                  </a:tcPr>
                </a:tc>
                <a:tc>
                  <a:txBody>
                    <a:bodyPr/>
                    <a:lstStyle/>
                    <a:p>
                      <a:pPr marL="67945" marR="0" algn="ctr">
                        <a:spcBef>
                          <a:spcPts val="15"/>
                        </a:spcBef>
                        <a:spcAft>
                          <a:spcPts val="0"/>
                        </a:spcAft>
                      </a:pPr>
                      <a:r>
                        <a:rPr lang="en-IN" sz="1600" dirty="0">
                          <a:effectLst/>
                        </a:rPr>
                        <a:t>High</a:t>
                      </a:r>
                      <a:endParaRPr lang="en-IN" sz="1600" dirty="0">
                        <a:effectLst/>
                        <a:latin typeface="Carlito"/>
                      </a:endParaRPr>
                    </a:p>
                  </a:txBody>
                  <a:tcPr marL="58276" marR="58276" marT="29138" marB="29138">
                    <a:solidFill>
                      <a:schemeClr val="accent2">
                        <a:lumMod val="60000"/>
                        <a:lumOff val="40000"/>
                      </a:schemeClr>
                    </a:solidFill>
                  </a:tcPr>
                </a:tc>
                <a:tc>
                  <a:txBody>
                    <a:bodyPr/>
                    <a:lstStyle/>
                    <a:p>
                      <a:pPr marL="67945" marR="0" algn="ctr">
                        <a:spcBef>
                          <a:spcPts val="15"/>
                        </a:spcBef>
                        <a:spcAft>
                          <a:spcPts val="0"/>
                        </a:spcAft>
                      </a:pPr>
                      <a:r>
                        <a:rPr lang="en-IN" sz="1600" dirty="0">
                          <a:effectLst/>
                        </a:rPr>
                        <a:t>8</a:t>
                      </a:r>
                      <a:endParaRPr lang="en-IN" sz="1600" dirty="0">
                        <a:effectLst/>
                        <a:latin typeface="Carlito"/>
                      </a:endParaRPr>
                    </a:p>
                  </a:txBody>
                  <a:tcPr marL="58276" marR="58276" marT="29138" marB="29138">
                    <a:solidFill>
                      <a:schemeClr val="accent2">
                        <a:lumMod val="60000"/>
                        <a:lumOff val="40000"/>
                      </a:schemeClr>
                    </a:solidFill>
                  </a:tcPr>
                </a:tc>
                <a:extLst>
                  <a:ext uri="{0D108BD9-81ED-4DB2-BD59-A6C34878D82A}">
                    <a16:rowId xmlns:a16="http://schemas.microsoft.com/office/drawing/2014/main" val="10003"/>
                  </a:ext>
                </a:extLst>
              </a:tr>
              <a:tr h="418404">
                <a:tc>
                  <a:txBody>
                    <a:bodyPr/>
                    <a:lstStyle/>
                    <a:p>
                      <a:pPr marL="68580" marR="0" algn="ctr">
                        <a:spcBef>
                          <a:spcPts val="15"/>
                        </a:spcBef>
                        <a:spcAft>
                          <a:spcPts val="0"/>
                        </a:spcAft>
                      </a:pPr>
                      <a:r>
                        <a:rPr lang="en-IN" sz="1600" b="1" dirty="0">
                          <a:solidFill>
                            <a:schemeClr val="tx1"/>
                          </a:solidFill>
                          <a:effectLst/>
                        </a:rPr>
                        <a:t>4</a:t>
                      </a:r>
                      <a:endParaRPr lang="en-IN" sz="1600" dirty="0">
                        <a:solidFill>
                          <a:schemeClr val="tx1"/>
                        </a:solidFill>
                        <a:effectLst/>
                        <a:latin typeface="Carlito"/>
                      </a:endParaRPr>
                    </a:p>
                  </a:txBody>
                  <a:tcPr marL="58276" marR="58276" marT="29138" marB="29138">
                    <a:solidFill>
                      <a:schemeClr val="accent2">
                        <a:lumMod val="60000"/>
                        <a:lumOff val="40000"/>
                      </a:schemeClr>
                    </a:solidFill>
                  </a:tcPr>
                </a:tc>
                <a:tc>
                  <a:txBody>
                    <a:bodyPr/>
                    <a:lstStyle/>
                    <a:p>
                      <a:pPr marL="68580" marR="0" algn="l">
                        <a:spcBef>
                          <a:spcPts val="15"/>
                        </a:spcBef>
                        <a:spcAft>
                          <a:spcPts val="0"/>
                        </a:spcAft>
                      </a:pPr>
                      <a:r>
                        <a:rPr lang="en-IN" sz="1600" dirty="0">
                          <a:solidFill>
                            <a:schemeClr val="tx1"/>
                          </a:solidFill>
                          <a:effectLst/>
                        </a:rPr>
                        <a:t>Coding</a:t>
                      </a:r>
                      <a:endParaRPr lang="en-IN" sz="1600" dirty="0">
                        <a:solidFill>
                          <a:schemeClr val="tx1"/>
                        </a:solidFill>
                        <a:effectLst/>
                        <a:latin typeface="Carlito"/>
                      </a:endParaRPr>
                    </a:p>
                  </a:txBody>
                  <a:tcPr marL="58276" marR="58276" marT="29138" marB="29138" anchor="b">
                    <a:solidFill>
                      <a:schemeClr val="accent2">
                        <a:lumMod val="60000"/>
                        <a:lumOff val="40000"/>
                      </a:schemeClr>
                    </a:solidFill>
                  </a:tcPr>
                </a:tc>
                <a:tc>
                  <a:txBody>
                    <a:bodyPr/>
                    <a:lstStyle/>
                    <a:p>
                      <a:pPr marL="67945" marR="0" algn="ctr">
                        <a:spcBef>
                          <a:spcPts val="15"/>
                        </a:spcBef>
                        <a:spcAft>
                          <a:spcPts val="0"/>
                        </a:spcAft>
                      </a:pPr>
                      <a:r>
                        <a:rPr lang="en-IN" sz="1600" dirty="0">
                          <a:effectLst/>
                        </a:rPr>
                        <a:t>High</a:t>
                      </a:r>
                      <a:endParaRPr lang="en-IN" sz="1600" dirty="0">
                        <a:effectLst/>
                        <a:latin typeface="Carlito"/>
                      </a:endParaRPr>
                    </a:p>
                  </a:txBody>
                  <a:tcPr marL="58276" marR="58276" marT="29138" marB="29138">
                    <a:solidFill>
                      <a:schemeClr val="accent2">
                        <a:lumMod val="60000"/>
                        <a:lumOff val="40000"/>
                      </a:schemeClr>
                    </a:solidFill>
                  </a:tcPr>
                </a:tc>
                <a:tc>
                  <a:txBody>
                    <a:bodyPr/>
                    <a:lstStyle/>
                    <a:p>
                      <a:pPr marL="67945" marR="0" algn="ctr">
                        <a:spcBef>
                          <a:spcPts val="15"/>
                        </a:spcBef>
                        <a:spcAft>
                          <a:spcPts val="0"/>
                        </a:spcAft>
                      </a:pPr>
                      <a:r>
                        <a:rPr lang="en-IN" sz="1600" dirty="0">
                          <a:effectLst/>
                        </a:rPr>
                        <a:t>10</a:t>
                      </a:r>
                      <a:endParaRPr lang="en-IN" sz="1600" dirty="0">
                        <a:effectLst/>
                        <a:latin typeface="Carlito"/>
                      </a:endParaRPr>
                    </a:p>
                  </a:txBody>
                  <a:tcPr marL="58276" marR="58276" marT="29138" marB="29138">
                    <a:solidFill>
                      <a:schemeClr val="accent2">
                        <a:lumMod val="60000"/>
                        <a:lumOff val="40000"/>
                      </a:schemeClr>
                    </a:solidFill>
                  </a:tcPr>
                </a:tc>
                <a:extLst>
                  <a:ext uri="{0D108BD9-81ED-4DB2-BD59-A6C34878D82A}">
                    <a16:rowId xmlns:a16="http://schemas.microsoft.com/office/drawing/2014/main" val="10004"/>
                  </a:ext>
                </a:extLst>
              </a:tr>
              <a:tr h="380395">
                <a:tc>
                  <a:txBody>
                    <a:bodyPr/>
                    <a:lstStyle/>
                    <a:p>
                      <a:pPr marL="68580" marR="0" algn="ctr">
                        <a:spcBef>
                          <a:spcPts val="15"/>
                        </a:spcBef>
                        <a:spcAft>
                          <a:spcPts val="0"/>
                        </a:spcAft>
                      </a:pPr>
                      <a:r>
                        <a:rPr lang="en-IN" sz="1600" b="1" dirty="0">
                          <a:solidFill>
                            <a:schemeClr val="tx1"/>
                          </a:solidFill>
                          <a:effectLst/>
                        </a:rPr>
                        <a:t>5</a:t>
                      </a:r>
                      <a:endParaRPr lang="en-IN" sz="1600" dirty="0">
                        <a:solidFill>
                          <a:schemeClr val="tx1"/>
                        </a:solidFill>
                        <a:effectLst/>
                        <a:latin typeface="Carlito"/>
                      </a:endParaRPr>
                    </a:p>
                  </a:txBody>
                  <a:tcPr marL="58276" marR="58276" marT="29138" marB="29138">
                    <a:solidFill>
                      <a:schemeClr val="accent2">
                        <a:lumMod val="60000"/>
                        <a:lumOff val="40000"/>
                      </a:schemeClr>
                    </a:solidFill>
                  </a:tcPr>
                </a:tc>
                <a:tc>
                  <a:txBody>
                    <a:bodyPr/>
                    <a:lstStyle/>
                    <a:p>
                      <a:pPr marL="68580" marR="0" algn="l">
                        <a:spcBef>
                          <a:spcPts val="15"/>
                        </a:spcBef>
                        <a:spcAft>
                          <a:spcPts val="0"/>
                        </a:spcAft>
                      </a:pPr>
                      <a:r>
                        <a:rPr lang="en-IN" sz="1600" dirty="0">
                          <a:solidFill>
                            <a:schemeClr val="tx1"/>
                          </a:solidFill>
                          <a:effectLst/>
                        </a:rPr>
                        <a:t>Testing Data</a:t>
                      </a:r>
                      <a:endParaRPr lang="en-IN" sz="1600" dirty="0">
                        <a:solidFill>
                          <a:schemeClr val="tx1"/>
                        </a:solidFill>
                        <a:effectLst/>
                        <a:latin typeface="Carlito"/>
                      </a:endParaRPr>
                    </a:p>
                  </a:txBody>
                  <a:tcPr marL="58276" marR="58276" marT="29138" marB="29138" anchor="b">
                    <a:solidFill>
                      <a:schemeClr val="accent2">
                        <a:lumMod val="60000"/>
                        <a:lumOff val="40000"/>
                      </a:schemeClr>
                    </a:solidFill>
                  </a:tcPr>
                </a:tc>
                <a:tc>
                  <a:txBody>
                    <a:bodyPr/>
                    <a:lstStyle/>
                    <a:p>
                      <a:pPr marL="67945" marR="0" algn="ctr">
                        <a:spcBef>
                          <a:spcPts val="15"/>
                        </a:spcBef>
                        <a:spcAft>
                          <a:spcPts val="0"/>
                        </a:spcAft>
                      </a:pPr>
                      <a:r>
                        <a:rPr lang="en-IN" sz="1600" dirty="0">
                          <a:effectLst/>
                        </a:rPr>
                        <a:t>Medium</a:t>
                      </a:r>
                      <a:endParaRPr lang="en-IN" sz="1600" dirty="0">
                        <a:effectLst/>
                        <a:latin typeface="Carlito"/>
                      </a:endParaRPr>
                    </a:p>
                  </a:txBody>
                  <a:tcPr marL="58276" marR="58276" marT="29138" marB="29138">
                    <a:solidFill>
                      <a:schemeClr val="accent2">
                        <a:lumMod val="60000"/>
                        <a:lumOff val="40000"/>
                      </a:schemeClr>
                    </a:solidFill>
                  </a:tcPr>
                </a:tc>
                <a:tc>
                  <a:txBody>
                    <a:bodyPr/>
                    <a:lstStyle/>
                    <a:p>
                      <a:pPr marL="67945" marR="0" algn="ctr">
                        <a:spcBef>
                          <a:spcPts val="15"/>
                        </a:spcBef>
                        <a:spcAft>
                          <a:spcPts val="0"/>
                        </a:spcAft>
                      </a:pPr>
                      <a:r>
                        <a:rPr lang="en-IN" sz="1600" dirty="0">
                          <a:effectLst/>
                        </a:rPr>
                        <a:t>10</a:t>
                      </a:r>
                      <a:endParaRPr lang="en-IN" sz="1600" dirty="0">
                        <a:effectLst/>
                        <a:latin typeface="Carlito"/>
                      </a:endParaRPr>
                    </a:p>
                  </a:txBody>
                  <a:tcPr marL="58276" marR="58276" marT="29138" marB="29138">
                    <a:solidFill>
                      <a:schemeClr val="accent2">
                        <a:lumMod val="60000"/>
                        <a:lumOff val="40000"/>
                      </a:schemeClr>
                    </a:solidFill>
                  </a:tcPr>
                </a:tc>
                <a:extLst>
                  <a:ext uri="{0D108BD9-81ED-4DB2-BD59-A6C34878D82A}">
                    <a16:rowId xmlns:a16="http://schemas.microsoft.com/office/drawing/2014/main" val="10005"/>
                  </a:ext>
                </a:extLst>
              </a:tr>
              <a:tr h="391772">
                <a:tc>
                  <a:txBody>
                    <a:bodyPr/>
                    <a:lstStyle/>
                    <a:p>
                      <a:pPr marL="68580" marR="0" algn="ctr">
                        <a:spcBef>
                          <a:spcPts val="15"/>
                        </a:spcBef>
                        <a:spcAft>
                          <a:spcPts val="0"/>
                        </a:spcAft>
                      </a:pPr>
                      <a:r>
                        <a:rPr lang="en-IN" sz="1600" b="1" dirty="0">
                          <a:solidFill>
                            <a:schemeClr val="tx1"/>
                          </a:solidFill>
                          <a:effectLst/>
                        </a:rPr>
                        <a:t>6</a:t>
                      </a:r>
                      <a:endParaRPr lang="en-IN" sz="1600" dirty="0">
                        <a:solidFill>
                          <a:schemeClr val="tx1"/>
                        </a:solidFill>
                        <a:effectLst/>
                        <a:latin typeface="Carlito"/>
                      </a:endParaRPr>
                    </a:p>
                  </a:txBody>
                  <a:tcPr marL="58276" marR="58276" marT="29138" marB="29138">
                    <a:solidFill>
                      <a:schemeClr val="accent2">
                        <a:lumMod val="60000"/>
                        <a:lumOff val="40000"/>
                      </a:schemeClr>
                    </a:solidFill>
                  </a:tcPr>
                </a:tc>
                <a:tc>
                  <a:txBody>
                    <a:bodyPr/>
                    <a:lstStyle/>
                    <a:p>
                      <a:pPr marL="68580" marR="0" algn="l">
                        <a:spcBef>
                          <a:spcPts val="15"/>
                        </a:spcBef>
                        <a:spcAft>
                          <a:spcPts val="0"/>
                        </a:spcAft>
                      </a:pPr>
                      <a:r>
                        <a:rPr lang="en-IN" sz="1600" dirty="0">
                          <a:solidFill>
                            <a:schemeClr val="tx1"/>
                          </a:solidFill>
                          <a:effectLst/>
                        </a:rPr>
                        <a:t>Output Generation</a:t>
                      </a:r>
                      <a:endParaRPr lang="en-IN" sz="1600" dirty="0">
                        <a:solidFill>
                          <a:schemeClr val="tx1"/>
                        </a:solidFill>
                        <a:effectLst/>
                        <a:latin typeface="Carlito"/>
                      </a:endParaRPr>
                    </a:p>
                  </a:txBody>
                  <a:tcPr marL="58276" marR="58276" marT="29138" marB="29138" anchor="b">
                    <a:solidFill>
                      <a:schemeClr val="accent2">
                        <a:lumMod val="60000"/>
                        <a:lumOff val="40000"/>
                      </a:schemeClr>
                    </a:solidFill>
                  </a:tcPr>
                </a:tc>
                <a:tc>
                  <a:txBody>
                    <a:bodyPr/>
                    <a:lstStyle/>
                    <a:p>
                      <a:pPr marL="67945" marR="0" algn="ctr">
                        <a:spcBef>
                          <a:spcPts val="15"/>
                        </a:spcBef>
                        <a:spcAft>
                          <a:spcPts val="0"/>
                        </a:spcAft>
                      </a:pPr>
                      <a:r>
                        <a:rPr lang="en-IN" sz="1600" dirty="0">
                          <a:effectLst/>
                        </a:rPr>
                        <a:t>High</a:t>
                      </a:r>
                      <a:endParaRPr lang="en-IN" sz="1600" dirty="0">
                        <a:effectLst/>
                        <a:latin typeface="Carlito"/>
                      </a:endParaRPr>
                    </a:p>
                  </a:txBody>
                  <a:tcPr marL="58276" marR="58276" marT="29138" marB="29138">
                    <a:solidFill>
                      <a:schemeClr val="accent2">
                        <a:lumMod val="60000"/>
                        <a:lumOff val="40000"/>
                      </a:schemeClr>
                    </a:solidFill>
                  </a:tcPr>
                </a:tc>
                <a:tc>
                  <a:txBody>
                    <a:bodyPr/>
                    <a:lstStyle/>
                    <a:p>
                      <a:pPr marL="67945" marR="0" algn="ctr">
                        <a:spcBef>
                          <a:spcPts val="15"/>
                        </a:spcBef>
                        <a:spcAft>
                          <a:spcPts val="0"/>
                        </a:spcAft>
                      </a:pPr>
                      <a:r>
                        <a:rPr lang="en-IN" sz="1600" dirty="0">
                          <a:effectLst/>
                        </a:rPr>
                        <a:t>10</a:t>
                      </a:r>
                      <a:endParaRPr lang="en-IN" sz="1600" dirty="0">
                        <a:effectLst/>
                        <a:latin typeface="Carlito"/>
                      </a:endParaRPr>
                    </a:p>
                  </a:txBody>
                  <a:tcPr marL="58276" marR="58276" marT="29138" marB="29138">
                    <a:solidFill>
                      <a:schemeClr val="accent2">
                        <a:lumMod val="60000"/>
                        <a:lumOff val="40000"/>
                      </a:schemeClr>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5165920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48298-5BAD-4B06-AE35-7486CEBB0338}"/>
              </a:ext>
            </a:extLst>
          </p:cNvPr>
          <p:cNvSpPr>
            <a:spLocks noGrp="1"/>
          </p:cNvSpPr>
          <p:nvPr>
            <p:ph type="title"/>
          </p:nvPr>
        </p:nvSpPr>
        <p:spPr>
          <a:xfrm>
            <a:off x="0" y="0"/>
            <a:ext cx="12192000" cy="711200"/>
          </a:xfrm>
          <a:solidFill>
            <a:schemeClr val="tx2">
              <a:lumMod val="60000"/>
              <a:lumOff val="40000"/>
            </a:schemeClr>
          </a:solidFill>
        </p:spPr>
        <p:txBody>
          <a:bodyPr>
            <a:normAutofit fontScale="90000"/>
          </a:bodyPr>
          <a:lstStyle/>
          <a:p>
            <a:pPr algn="l"/>
            <a:r>
              <a:rPr lang="en-IN" dirty="0">
                <a:solidFill>
                  <a:schemeClr val="tx1">
                    <a:lumMod val="95000"/>
                    <a:lumOff val="5000"/>
                  </a:schemeClr>
                </a:solidFill>
              </a:rPr>
              <a:t>USER STORY </a:t>
            </a:r>
          </a:p>
        </p:txBody>
      </p:sp>
      <p:sp>
        <p:nvSpPr>
          <p:cNvPr id="8" name="Slide Number Placeholder 7">
            <a:extLst>
              <a:ext uri="{FF2B5EF4-FFF2-40B4-BE49-F238E27FC236}">
                <a16:creationId xmlns:a16="http://schemas.microsoft.com/office/drawing/2014/main" id="{AE129C0A-18B8-04DC-44C6-C20FA7EB1CA2}"/>
              </a:ext>
            </a:extLst>
          </p:cNvPr>
          <p:cNvSpPr>
            <a:spLocks noGrp="1"/>
          </p:cNvSpPr>
          <p:nvPr>
            <p:ph type="sldNum" sz="quarter" idx="12"/>
          </p:nvPr>
        </p:nvSpPr>
        <p:spPr/>
        <p:txBody>
          <a:bodyPr/>
          <a:lstStyle/>
          <a:p>
            <a:fld id="{3979BACE-D4D0-4C15-BBC8-118886278A23}" type="slidenum">
              <a:rPr lang="en-IN" smtClean="0"/>
              <a:t>29</a:t>
            </a:fld>
            <a:endParaRPr lang="en-IN"/>
          </a:p>
        </p:txBody>
      </p:sp>
      <p:graphicFrame>
        <p:nvGraphicFramePr>
          <p:cNvPr id="3" name="Table 2"/>
          <p:cNvGraphicFramePr>
            <a:graphicFrameLocks noGrp="1"/>
          </p:cNvGraphicFramePr>
          <p:nvPr>
            <p:extLst>
              <p:ext uri="{D42A27DB-BD31-4B8C-83A1-F6EECF244321}">
                <p14:modId xmlns:p14="http://schemas.microsoft.com/office/powerpoint/2010/main" val="2439803279"/>
              </p:ext>
            </p:extLst>
          </p:nvPr>
        </p:nvGraphicFramePr>
        <p:xfrm>
          <a:off x="1376311" y="969147"/>
          <a:ext cx="8158458" cy="5766849"/>
        </p:xfrm>
        <a:graphic>
          <a:graphicData uri="http://schemas.openxmlformats.org/drawingml/2006/table">
            <a:tbl>
              <a:tblPr>
                <a:tableStyleId>{35758FB7-9AC5-4552-8A53-C91805E547FA}</a:tableStyleId>
              </a:tblPr>
              <a:tblGrid>
                <a:gridCol w="1186393">
                  <a:extLst>
                    <a:ext uri="{9D8B030D-6E8A-4147-A177-3AD203B41FA5}">
                      <a16:colId xmlns:a16="http://schemas.microsoft.com/office/drawing/2014/main" val="20000"/>
                    </a:ext>
                  </a:extLst>
                </a:gridCol>
                <a:gridCol w="2027243">
                  <a:extLst>
                    <a:ext uri="{9D8B030D-6E8A-4147-A177-3AD203B41FA5}">
                      <a16:colId xmlns:a16="http://schemas.microsoft.com/office/drawing/2014/main" val="20001"/>
                    </a:ext>
                  </a:extLst>
                </a:gridCol>
                <a:gridCol w="2450854">
                  <a:extLst>
                    <a:ext uri="{9D8B030D-6E8A-4147-A177-3AD203B41FA5}">
                      <a16:colId xmlns:a16="http://schemas.microsoft.com/office/drawing/2014/main" val="20002"/>
                    </a:ext>
                  </a:extLst>
                </a:gridCol>
                <a:gridCol w="2493968">
                  <a:extLst>
                    <a:ext uri="{9D8B030D-6E8A-4147-A177-3AD203B41FA5}">
                      <a16:colId xmlns:a16="http://schemas.microsoft.com/office/drawing/2014/main" val="20003"/>
                    </a:ext>
                  </a:extLst>
                </a:gridCol>
              </a:tblGrid>
              <a:tr h="550061">
                <a:tc>
                  <a:txBody>
                    <a:bodyPr/>
                    <a:lstStyle/>
                    <a:p>
                      <a:pPr marL="67945" marR="0" algn="ctr">
                        <a:lnSpc>
                          <a:spcPts val="1165"/>
                        </a:lnSpc>
                        <a:spcBef>
                          <a:spcPts val="0"/>
                        </a:spcBef>
                        <a:spcAft>
                          <a:spcPts val="0"/>
                        </a:spcAft>
                      </a:pPr>
                      <a:endParaRPr lang="en-IN" sz="1400" b="1" u="sng" dirty="0">
                        <a:solidFill>
                          <a:schemeClr val="bg1"/>
                        </a:solidFill>
                        <a:effectLst/>
                      </a:endParaRPr>
                    </a:p>
                    <a:p>
                      <a:pPr marL="67945" marR="0" algn="ctr">
                        <a:lnSpc>
                          <a:spcPts val="1165"/>
                        </a:lnSpc>
                        <a:spcBef>
                          <a:spcPts val="0"/>
                        </a:spcBef>
                        <a:spcAft>
                          <a:spcPts val="0"/>
                        </a:spcAft>
                      </a:pPr>
                      <a:r>
                        <a:rPr lang="en-IN" sz="1400" b="1" u="sng" dirty="0">
                          <a:solidFill>
                            <a:schemeClr val="bg1"/>
                          </a:solidFill>
                          <a:effectLst/>
                        </a:rPr>
                        <a:t>User Story ID</a:t>
                      </a:r>
                      <a:endParaRPr lang="en-IN" sz="1400" u="sng" dirty="0">
                        <a:solidFill>
                          <a:schemeClr val="bg1"/>
                        </a:solidFill>
                        <a:effectLst/>
                        <a:latin typeface="Carlito"/>
                      </a:endParaRPr>
                    </a:p>
                  </a:txBody>
                  <a:tcPr marL="55669" marR="55669" marT="27834" marB="27834">
                    <a:solidFill>
                      <a:schemeClr val="accent2">
                        <a:lumMod val="60000"/>
                        <a:lumOff val="40000"/>
                      </a:schemeClr>
                    </a:solidFill>
                  </a:tcPr>
                </a:tc>
                <a:tc>
                  <a:txBody>
                    <a:bodyPr/>
                    <a:lstStyle/>
                    <a:p>
                      <a:pPr marL="68580" marR="0" algn="ctr">
                        <a:lnSpc>
                          <a:spcPts val="1165"/>
                        </a:lnSpc>
                        <a:spcBef>
                          <a:spcPts val="0"/>
                        </a:spcBef>
                        <a:spcAft>
                          <a:spcPts val="0"/>
                        </a:spcAft>
                      </a:pPr>
                      <a:endParaRPr lang="en-US" sz="1400" b="1" u="sng" dirty="0">
                        <a:solidFill>
                          <a:schemeClr val="bg1"/>
                        </a:solidFill>
                        <a:effectLst/>
                      </a:endParaRPr>
                    </a:p>
                    <a:p>
                      <a:pPr marL="68580" marR="0" algn="ctr">
                        <a:lnSpc>
                          <a:spcPts val="1165"/>
                        </a:lnSpc>
                        <a:spcBef>
                          <a:spcPts val="0"/>
                        </a:spcBef>
                        <a:spcAft>
                          <a:spcPts val="0"/>
                        </a:spcAft>
                      </a:pPr>
                      <a:r>
                        <a:rPr lang="en-US" sz="1400" b="1" u="sng" dirty="0">
                          <a:solidFill>
                            <a:schemeClr val="bg1"/>
                          </a:solidFill>
                          <a:effectLst/>
                        </a:rPr>
                        <a:t>As a &lt;type of user&gt;</a:t>
                      </a:r>
                      <a:endParaRPr lang="en-US" sz="1400" u="sng" dirty="0">
                        <a:solidFill>
                          <a:schemeClr val="bg1"/>
                        </a:solidFill>
                        <a:effectLst/>
                        <a:latin typeface="Carlito"/>
                      </a:endParaRPr>
                    </a:p>
                  </a:txBody>
                  <a:tcPr marL="55669" marR="55669" marT="27834" marB="27834">
                    <a:solidFill>
                      <a:schemeClr val="accent2">
                        <a:lumMod val="60000"/>
                        <a:lumOff val="40000"/>
                      </a:schemeClr>
                    </a:solidFill>
                  </a:tcPr>
                </a:tc>
                <a:tc>
                  <a:txBody>
                    <a:bodyPr/>
                    <a:lstStyle/>
                    <a:p>
                      <a:pPr marL="67945" marR="0" algn="ctr">
                        <a:lnSpc>
                          <a:spcPts val="1165"/>
                        </a:lnSpc>
                        <a:spcBef>
                          <a:spcPts val="0"/>
                        </a:spcBef>
                        <a:spcAft>
                          <a:spcPts val="0"/>
                        </a:spcAft>
                      </a:pPr>
                      <a:endParaRPr lang="en-IN" sz="1400" b="1" u="sng" dirty="0">
                        <a:solidFill>
                          <a:schemeClr val="bg1"/>
                        </a:solidFill>
                        <a:effectLst/>
                      </a:endParaRPr>
                    </a:p>
                    <a:p>
                      <a:pPr marL="67945" marR="0" algn="ctr">
                        <a:lnSpc>
                          <a:spcPts val="1165"/>
                        </a:lnSpc>
                        <a:spcBef>
                          <a:spcPts val="0"/>
                        </a:spcBef>
                        <a:spcAft>
                          <a:spcPts val="0"/>
                        </a:spcAft>
                      </a:pPr>
                      <a:r>
                        <a:rPr lang="en-IN" sz="1400" b="1" u="sng" dirty="0">
                          <a:solidFill>
                            <a:schemeClr val="bg1"/>
                          </a:solidFill>
                          <a:effectLst/>
                        </a:rPr>
                        <a:t>I want to</a:t>
                      </a:r>
                      <a:endParaRPr lang="en-IN" sz="1400" u="sng" dirty="0">
                        <a:solidFill>
                          <a:schemeClr val="bg1"/>
                        </a:solidFill>
                        <a:effectLst/>
                        <a:latin typeface="Carlito"/>
                      </a:endParaRPr>
                    </a:p>
                  </a:txBody>
                  <a:tcPr marL="55669" marR="55669" marT="27834" marB="27834">
                    <a:solidFill>
                      <a:schemeClr val="accent2">
                        <a:lumMod val="60000"/>
                        <a:lumOff val="40000"/>
                      </a:schemeClr>
                    </a:solidFill>
                  </a:tcPr>
                </a:tc>
                <a:tc>
                  <a:txBody>
                    <a:bodyPr/>
                    <a:lstStyle/>
                    <a:p>
                      <a:pPr marL="67945" marR="0" algn="ctr">
                        <a:lnSpc>
                          <a:spcPts val="1165"/>
                        </a:lnSpc>
                        <a:spcBef>
                          <a:spcPts val="0"/>
                        </a:spcBef>
                        <a:spcAft>
                          <a:spcPts val="0"/>
                        </a:spcAft>
                      </a:pPr>
                      <a:endParaRPr lang="en-IN" sz="1400" b="1" u="sng" dirty="0">
                        <a:solidFill>
                          <a:schemeClr val="bg1"/>
                        </a:solidFill>
                        <a:effectLst/>
                      </a:endParaRPr>
                    </a:p>
                    <a:p>
                      <a:pPr marL="67945" marR="0" algn="ctr">
                        <a:lnSpc>
                          <a:spcPts val="1165"/>
                        </a:lnSpc>
                        <a:spcBef>
                          <a:spcPts val="0"/>
                        </a:spcBef>
                        <a:spcAft>
                          <a:spcPts val="0"/>
                        </a:spcAft>
                      </a:pPr>
                      <a:r>
                        <a:rPr lang="en-IN" sz="1400" b="1" u="sng" dirty="0">
                          <a:solidFill>
                            <a:schemeClr val="bg1"/>
                          </a:solidFill>
                          <a:effectLst/>
                        </a:rPr>
                        <a:t>So that I can</a:t>
                      </a:r>
                      <a:endParaRPr lang="en-IN" sz="1400" u="sng" dirty="0">
                        <a:solidFill>
                          <a:schemeClr val="bg1"/>
                        </a:solidFill>
                        <a:effectLst/>
                        <a:latin typeface="Carlito"/>
                      </a:endParaRPr>
                    </a:p>
                  </a:txBody>
                  <a:tcPr marL="55669" marR="55669" marT="27834" marB="27834">
                    <a:solidFill>
                      <a:schemeClr val="accent2">
                        <a:lumMod val="60000"/>
                        <a:lumOff val="40000"/>
                      </a:schemeClr>
                    </a:solidFill>
                  </a:tcPr>
                </a:tc>
                <a:extLst>
                  <a:ext uri="{0D108BD9-81ED-4DB2-BD59-A6C34878D82A}">
                    <a16:rowId xmlns:a16="http://schemas.microsoft.com/office/drawing/2014/main" val="10000"/>
                  </a:ext>
                </a:extLst>
              </a:tr>
              <a:tr h="282486">
                <a:tc>
                  <a:txBody>
                    <a:bodyPr/>
                    <a:lstStyle/>
                    <a:p>
                      <a:pPr marL="67945" marR="0" algn="ctr">
                        <a:lnSpc>
                          <a:spcPts val="1065"/>
                        </a:lnSpc>
                        <a:spcBef>
                          <a:spcPts val="0"/>
                        </a:spcBef>
                        <a:spcAft>
                          <a:spcPts val="0"/>
                        </a:spcAft>
                      </a:pPr>
                      <a:r>
                        <a:rPr lang="en-IN" sz="1100" b="1" dirty="0">
                          <a:solidFill>
                            <a:schemeClr val="tx1"/>
                          </a:solidFill>
                          <a:effectLst/>
                        </a:rPr>
                        <a:t>1</a:t>
                      </a:r>
                      <a:endParaRPr lang="en-IN" sz="1100" dirty="0">
                        <a:solidFill>
                          <a:schemeClr val="tx1"/>
                        </a:solidFill>
                        <a:effectLst/>
                        <a:latin typeface="Carlito"/>
                      </a:endParaRPr>
                    </a:p>
                  </a:txBody>
                  <a:tcPr marL="55669" marR="55669" marT="27834" marB="27834">
                    <a:solidFill>
                      <a:schemeClr val="accent2">
                        <a:lumMod val="60000"/>
                        <a:lumOff val="40000"/>
                      </a:schemeClr>
                    </a:solidFill>
                  </a:tcPr>
                </a:tc>
                <a:tc>
                  <a:txBody>
                    <a:bodyPr/>
                    <a:lstStyle/>
                    <a:p>
                      <a:pPr marL="68580" marR="0" algn="ctr">
                        <a:lnSpc>
                          <a:spcPts val="1065"/>
                        </a:lnSpc>
                        <a:spcBef>
                          <a:spcPts val="0"/>
                        </a:spcBef>
                        <a:spcAft>
                          <a:spcPts val="0"/>
                        </a:spcAft>
                      </a:pPr>
                      <a:r>
                        <a:rPr lang="en-IN" sz="1100" b="1" dirty="0">
                          <a:effectLst/>
                        </a:rPr>
                        <a:t>Admin</a:t>
                      </a:r>
                      <a:endParaRPr lang="en-IN" sz="1100" b="1" dirty="0">
                        <a:effectLst/>
                        <a:latin typeface="Carlito"/>
                      </a:endParaRPr>
                    </a:p>
                  </a:txBody>
                  <a:tcPr marL="55669" marR="55669" marT="27834" marB="27834">
                    <a:solidFill>
                      <a:schemeClr val="accent2">
                        <a:lumMod val="60000"/>
                        <a:lumOff val="40000"/>
                      </a:schemeClr>
                    </a:solidFill>
                  </a:tcPr>
                </a:tc>
                <a:tc>
                  <a:txBody>
                    <a:bodyPr/>
                    <a:lstStyle/>
                    <a:p>
                      <a:pPr marL="67945" marR="0" algn="ctr">
                        <a:lnSpc>
                          <a:spcPts val="1065"/>
                        </a:lnSpc>
                        <a:spcBef>
                          <a:spcPts val="0"/>
                        </a:spcBef>
                        <a:spcAft>
                          <a:spcPts val="0"/>
                        </a:spcAft>
                      </a:pPr>
                      <a:r>
                        <a:rPr lang="en-IN" sz="1100" b="1" dirty="0">
                          <a:effectLst/>
                        </a:rPr>
                        <a:t>login</a:t>
                      </a:r>
                      <a:endParaRPr lang="en-IN" sz="1100" b="1" dirty="0">
                        <a:effectLst/>
                        <a:latin typeface="Carlito"/>
                      </a:endParaRPr>
                    </a:p>
                  </a:txBody>
                  <a:tcPr marL="55669" marR="55669" marT="27834" marB="27834">
                    <a:solidFill>
                      <a:schemeClr val="accent2">
                        <a:lumMod val="60000"/>
                        <a:lumOff val="40000"/>
                      </a:schemeClr>
                    </a:solidFill>
                  </a:tcPr>
                </a:tc>
                <a:tc>
                  <a:txBody>
                    <a:bodyPr/>
                    <a:lstStyle/>
                    <a:p>
                      <a:pPr marL="67945" marR="0" algn="ctr">
                        <a:lnSpc>
                          <a:spcPts val="1065"/>
                        </a:lnSpc>
                        <a:spcBef>
                          <a:spcPts val="0"/>
                        </a:spcBef>
                        <a:spcAft>
                          <a:spcPts val="0"/>
                        </a:spcAft>
                      </a:pPr>
                      <a:r>
                        <a:rPr lang="en-US" sz="1100" b="1" dirty="0">
                          <a:effectLst/>
                        </a:rPr>
                        <a:t>Access the System</a:t>
                      </a:r>
                      <a:endParaRPr lang="en-US" sz="1100" b="1" dirty="0">
                        <a:effectLst/>
                        <a:latin typeface="Carlito"/>
                      </a:endParaRPr>
                    </a:p>
                  </a:txBody>
                  <a:tcPr marL="55669" marR="55669" marT="27834" marB="27834">
                    <a:solidFill>
                      <a:schemeClr val="accent2">
                        <a:lumMod val="60000"/>
                        <a:lumOff val="40000"/>
                      </a:schemeClr>
                    </a:solidFill>
                  </a:tcPr>
                </a:tc>
                <a:extLst>
                  <a:ext uri="{0D108BD9-81ED-4DB2-BD59-A6C34878D82A}">
                    <a16:rowId xmlns:a16="http://schemas.microsoft.com/office/drawing/2014/main" val="10001"/>
                  </a:ext>
                </a:extLst>
              </a:tr>
              <a:tr h="380068">
                <a:tc>
                  <a:txBody>
                    <a:bodyPr/>
                    <a:lstStyle/>
                    <a:p>
                      <a:pPr marL="67945" marR="0" algn="ctr">
                        <a:lnSpc>
                          <a:spcPts val="1165"/>
                        </a:lnSpc>
                        <a:spcBef>
                          <a:spcPts val="0"/>
                        </a:spcBef>
                        <a:spcAft>
                          <a:spcPts val="0"/>
                        </a:spcAft>
                      </a:pPr>
                      <a:r>
                        <a:rPr lang="en-IN" sz="1100" b="1" dirty="0">
                          <a:solidFill>
                            <a:schemeClr val="tx1"/>
                          </a:solidFill>
                          <a:effectLst/>
                        </a:rPr>
                        <a:t>2</a:t>
                      </a:r>
                      <a:endParaRPr lang="en-IN" sz="1100" dirty="0">
                        <a:solidFill>
                          <a:schemeClr val="tx1"/>
                        </a:solidFill>
                        <a:effectLst/>
                        <a:latin typeface="Carlito"/>
                      </a:endParaRPr>
                    </a:p>
                  </a:txBody>
                  <a:tcPr marL="55669" marR="55669" marT="27834" marB="27834">
                    <a:solidFill>
                      <a:schemeClr val="accent2">
                        <a:lumMod val="60000"/>
                        <a:lumOff val="40000"/>
                      </a:schemeClr>
                    </a:solidFill>
                  </a:tcPr>
                </a:tc>
                <a:tc>
                  <a:txBody>
                    <a:bodyPr/>
                    <a:lstStyle/>
                    <a:p>
                      <a:pPr marL="68580" marR="0" algn="ctr">
                        <a:lnSpc>
                          <a:spcPts val="1165"/>
                        </a:lnSpc>
                        <a:spcBef>
                          <a:spcPts val="0"/>
                        </a:spcBef>
                        <a:spcAft>
                          <a:spcPts val="0"/>
                        </a:spcAft>
                      </a:pPr>
                      <a:r>
                        <a:rPr lang="en-IN" sz="1100" b="1" dirty="0">
                          <a:effectLst/>
                        </a:rPr>
                        <a:t>Admin</a:t>
                      </a:r>
                      <a:endParaRPr lang="en-IN" sz="1100" b="1" dirty="0">
                        <a:effectLst/>
                        <a:latin typeface="Carlito"/>
                      </a:endParaRPr>
                    </a:p>
                  </a:txBody>
                  <a:tcPr marL="55669" marR="55669" marT="27834" marB="27834">
                    <a:solidFill>
                      <a:schemeClr val="accent2">
                        <a:lumMod val="60000"/>
                        <a:lumOff val="40000"/>
                      </a:schemeClr>
                    </a:solidFill>
                  </a:tcPr>
                </a:tc>
                <a:tc>
                  <a:txBody>
                    <a:bodyPr/>
                    <a:lstStyle/>
                    <a:p>
                      <a:pPr marL="67945" marR="0" algn="ctr">
                        <a:lnSpc>
                          <a:spcPts val="1165"/>
                        </a:lnSpc>
                        <a:spcBef>
                          <a:spcPts val="0"/>
                        </a:spcBef>
                        <a:spcAft>
                          <a:spcPts val="0"/>
                        </a:spcAft>
                      </a:pPr>
                      <a:r>
                        <a:rPr lang="en-IN" sz="1100" b="1" dirty="0">
                          <a:effectLst/>
                        </a:rPr>
                        <a:t>Admin Homepage</a:t>
                      </a:r>
                      <a:endParaRPr lang="en-IN" sz="1100" b="1" dirty="0">
                        <a:effectLst/>
                        <a:latin typeface="Carlito"/>
                      </a:endParaRPr>
                    </a:p>
                  </a:txBody>
                  <a:tcPr marL="55669" marR="55669" marT="27834" marB="27834">
                    <a:solidFill>
                      <a:schemeClr val="accent2">
                        <a:lumMod val="60000"/>
                        <a:lumOff val="40000"/>
                      </a:schemeClr>
                    </a:solidFill>
                  </a:tcPr>
                </a:tc>
                <a:tc>
                  <a:txBody>
                    <a:bodyPr/>
                    <a:lstStyle/>
                    <a:p>
                      <a:pPr marL="67945" marR="0" algn="ctr">
                        <a:lnSpc>
                          <a:spcPts val="1165"/>
                        </a:lnSpc>
                        <a:spcBef>
                          <a:spcPts val="0"/>
                        </a:spcBef>
                        <a:spcAft>
                          <a:spcPts val="0"/>
                        </a:spcAft>
                      </a:pPr>
                      <a:r>
                        <a:rPr lang="en-IN" sz="1100" b="1" dirty="0">
                          <a:effectLst/>
                        </a:rPr>
                        <a:t>Can navigate the entire page of the system</a:t>
                      </a:r>
                      <a:endParaRPr lang="en-IN" sz="1100" b="1" dirty="0">
                        <a:effectLst/>
                        <a:latin typeface="Carlito"/>
                      </a:endParaRPr>
                    </a:p>
                  </a:txBody>
                  <a:tcPr marL="55669" marR="55669" marT="27834" marB="27834">
                    <a:solidFill>
                      <a:schemeClr val="accent2">
                        <a:lumMod val="60000"/>
                        <a:lumOff val="40000"/>
                      </a:schemeClr>
                    </a:solidFill>
                  </a:tcPr>
                </a:tc>
                <a:extLst>
                  <a:ext uri="{0D108BD9-81ED-4DB2-BD59-A6C34878D82A}">
                    <a16:rowId xmlns:a16="http://schemas.microsoft.com/office/drawing/2014/main" val="10002"/>
                  </a:ext>
                </a:extLst>
              </a:tr>
              <a:tr h="391970">
                <a:tc>
                  <a:txBody>
                    <a:bodyPr/>
                    <a:lstStyle/>
                    <a:p>
                      <a:pPr marL="67945" marR="0" algn="ctr">
                        <a:lnSpc>
                          <a:spcPts val="1165"/>
                        </a:lnSpc>
                        <a:spcBef>
                          <a:spcPts val="0"/>
                        </a:spcBef>
                        <a:spcAft>
                          <a:spcPts val="0"/>
                        </a:spcAft>
                      </a:pPr>
                      <a:r>
                        <a:rPr lang="en-IN" sz="1100" b="1" dirty="0">
                          <a:solidFill>
                            <a:schemeClr val="tx1"/>
                          </a:solidFill>
                          <a:effectLst/>
                        </a:rPr>
                        <a:t>3</a:t>
                      </a:r>
                      <a:endParaRPr lang="en-IN" sz="1100" dirty="0">
                        <a:solidFill>
                          <a:schemeClr val="tx1"/>
                        </a:solidFill>
                        <a:effectLst/>
                        <a:latin typeface="Carlito"/>
                      </a:endParaRPr>
                    </a:p>
                  </a:txBody>
                  <a:tcPr marL="55669" marR="55669" marT="27834" marB="27834">
                    <a:solidFill>
                      <a:schemeClr val="accent2">
                        <a:lumMod val="60000"/>
                        <a:lumOff val="40000"/>
                      </a:schemeClr>
                    </a:solidFill>
                  </a:tcPr>
                </a:tc>
                <a:tc>
                  <a:txBody>
                    <a:bodyPr/>
                    <a:lstStyle/>
                    <a:p>
                      <a:pPr marL="68580" marR="0" algn="ctr">
                        <a:lnSpc>
                          <a:spcPts val="1165"/>
                        </a:lnSpc>
                        <a:spcBef>
                          <a:spcPts val="0"/>
                        </a:spcBef>
                        <a:spcAft>
                          <a:spcPts val="0"/>
                        </a:spcAft>
                      </a:pPr>
                      <a:r>
                        <a:rPr lang="en-IN" sz="1100" b="1" dirty="0">
                          <a:effectLst/>
                        </a:rPr>
                        <a:t>Admin</a:t>
                      </a:r>
                      <a:endParaRPr lang="en-IN" sz="1100" b="1" dirty="0">
                        <a:effectLst/>
                        <a:latin typeface="Carlito"/>
                      </a:endParaRPr>
                    </a:p>
                  </a:txBody>
                  <a:tcPr marL="55669" marR="55669" marT="27834" marB="27834">
                    <a:solidFill>
                      <a:schemeClr val="accent2">
                        <a:lumMod val="60000"/>
                        <a:lumOff val="40000"/>
                      </a:schemeClr>
                    </a:solidFill>
                  </a:tcPr>
                </a:tc>
                <a:tc>
                  <a:txBody>
                    <a:bodyPr/>
                    <a:lstStyle/>
                    <a:p>
                      <a:pPr marL="67945" marR="0" algn="ctr">
                        <a:lnSpc>
                          <a:spcPts val="1165"/>
                        </a:lnSpc>
                        <a:spcBef>
                          <a:spcPts val="0"/>
                        </a:spcBef>
                        <a:spcAft>
                          <a:spcPts val="0"/>
                        </a:spcAft>
                      </a:pPr>
                      <a:r>
                        <a:rPr lang="en-IN" sz="1100" b="1" dirty="0">
                          <a:effectLst/>
                        </a:rPr>
                        <a:t>Hospital category Management</a:t>
                      </a:r>
                      <a:endParaRPr lang="en-IN" sz="1100" b="1" dirty="0">
                        <a:effectLst/>
                        <a:latin typeface="Carlito"/>
                      </a:endParaRPr>
                    </a:p>
                  </a:txBody>
                  <a:tcPr marL="55669" marR="55669" marT="27834" marB="27834">
                    <a:solidFill>
                      <a:schemeClr val="accent2">
                        <a:lumMod val="60000"/>
                        <a:lumOff val="40000"/>
                      </a:schemeClr>
                    </a:solidFill>
                  </a:tcPr>
                </a:tc>
                <a:tc>
                  <a:txBody>
                    <a:bodyPr/>
                    <a:lstStyle/>
                    <a:p>
                      <a:pPr marL="67945" marR="0" algn="ctr">
                        <a:lnSpc>
                          <a:spcPts val="1165"/>
                        </a:lnSpc>
                        <a:spcBef>
                          <a:spcPts val="0"/>
                        </a:spcBef>
                        <a:spcAft>
                          <a:spcPts val="0"/>
                        </a:spcAft>
                      </a:pPr>
                      <a:r>
                        <a:rPr lang="en-IN" sz="1100" b="1" dirty="0">
                          <a:effectLst/>
                        </a:rPr>
                        <a:t>Can manage the Hospital category details</a:t>
                      </a:r>
                      <a:endParaRPr lang="en-IN" sz="1100" b="1" dirty="0">
                        <a:effectLst/>
                        <a:latin typeface="Carlito"/>
                      </a:endParaRPr>
                    </a:p>
                  </a:txBody>
                  <a:tcPr marL="55669" marR="55669" marT="27834" marB="27834">
                    <a:solidFill>
                      <a:schemeClr val="accent2">
                        <a:lumMod val="60000"/>
                        <a:lumOff val="40000"/>
                      </a:schemeClr>
                    </a:solidFill>
                  </a:tcPr>
                </a:tc>
                <a:extLst>
                  <a:ext uri="{0D108BD9-81ED-4DB2-BD59-A6C34878D82A}">
                    <a16:rowId xmlns:a16="http://schemas.microsoft.com/office/drawing/2014/main" val="10003"/>
                  </a:ext>
                </a:extLst>
              </a:tr>
              <a:tr h="391970">
                <a:tc>
                  <a:txBody>
                    <a:bodyPr/>
                    <a:lstStyle/>
                    <a:p>
                      <a:pPr marL="67945" marR="0" algn="ctr">
                        <a:lnSpc>
                          <a:spcPts val="1165"/>
                        </a:lnSpc>
                        <a:spcBef>
                          <a:spcPts val="0"/>
                        </a:spcBef>
                        <a:spcAft>
                          <a:spcPts val="0"/>
                        </a:spcAft>
                      </a:pPr>
                      <a:r>
                        <a:rPr lang="en-IN" sz="1100" dirty="0">
                          <a:solidFill>
                            <a:schemeClr val="tx1"/>
                          </a:solidFill>
                          <a:effectLst/>
                        </a:rPr>
                        <a:t>4</a:t>
                      </a:r>
                      <a:endParaRPr lang="en-IN" sz="1100" dirty="0">
                        <a:solidFill>
                          <a:schemeClr val="tx1"/>
                        </a:solidFill>
                        <a:effectLst/>
                        <a:latin typeface="Carlito"/>
                      </a:endParaRPr>
                    </a:p>
                  </a:txBody>
                  <a:tcPr marL="55669" marR="55669" marT="27834" marB="27834">
                    <a:solidFill>
                      <a:schemeClr val="accent2">
                        <a:lumMod val="60000"/>
                        <a:lumOff val="40000"/>
                      </a:schemeClr>
                    </a:solidFill>
                  </a:tcPr>
                </a:tc>
                <a:tc>
                  <a:txBody>
                    <a:bodyPr/>
                    <a:lstStyle/>
                    <a:p>
                      <a:pPr marL="68580" marR="0" algn="ctr">
                        <a:lnSpc>
                          <a:spcPts val="1165"/>
                        </a:lnSpc>
                        <a:spcBef>
                          <a:spcPts val="0"/>
                        </a:spcBef>
                        <a:spcAft>
                          <a:spcPts val="0"/>
                        </a:spcAft>
                      </a:pPr>
                      <a:r>
                        <a:rPr lang="en-IN" sz="1100" b="1" dirty="0">
                          <a:effectLst/>
                        </a:rPr>
                        <a:t>Admin</a:t>
                      </a:r>
                      <a:endParaRPr lang="en-IN" sz="1100" b="1" dirty="0">
                        <a:effectLst/>
                        <a:latin typeface="Carlito"/>
                      </a:endParaRPr>
                    </a:p>
                  </a:txBody>
                  <a:tcPr marL="55669" marR="55669" marT="27834" marB="27834">
                    <a:solidFill>
                      <a:schemeClr val="accent2">
                        <a:lumMod val="60000"/>
                        <a:lumOff val="40000"/>
                      </a:schemeClr>
                    </a:solidFill>
                  </a:tcPr>
                </a:tc>
                <a:tc>
                  <a:txBody>
                    <a:bodyPr/>
                    <a:lstStyle/>
                    <a:p>
                      <a:pPr marL="67945" marR="0" algn="ctr">
                        <a:lnSpc>
                          <a:spcPts val="1165"/>
                        </a:lnSpc>
                        <a:spcBef>
                          <a:spcPts val="0"/>
                        </a:spcBef>
                        <a:spcAft>
                          <a:spcPts val="0"/>
                        </a:spcAft>
                      </a:pPr>
                      <a:r>
                        <a:rPr lang="en-IN" sz="1100" b="1" dirty="0">
                          <a:effectLst/>
                        </a:rPr>
                        <a:t>Hospital Management</a:t>
                      </a:r>
                      <a:endParaRPr lang="en-IN" sz="1100" b="1" dirty="0">
                        <a:effectLst/>
                        <a:latin typeface="Carlito"/>
                      </a:endParaRPr>
                    </a:p>
                  </a:txBody>
                  <a:tcPr marL="55669" marR="55669" marT="27834" marB="27834">
                    <a:solidFill>
                      <a:schemeClr val="accent2">
                        <a:lumMod val="60000"/>
                        <a:lumOff val="40000"/>
                      </a:schemeClr>
                    </a:solidFill>
                  </a:tcPr>
                </a:tc>
                <a:tc>
                  <a:txBody>
                    <a:bodyPr/>
                    <a:lstStyle/>
                    <a:p>
                      <a:pPr marL="67945" marR="0" algn="ctr">
                        <a:lnSpc>
                          <a:spcPts val="1165"/>
                        </a:lnSpc>
                        <a:spcBef>
                          <a:spcPts val="0"/>
                        </a:spcBef>
                        <a:spcAft>
                          <a:spcPts val="0"/>
                        </a:spcAft>
                      </a:pPr>
                      <a:r>
                        <a:rPr lang="en-IN" sz="1100" b="1" dirty="0">
                          <a:effectLst/>
                        </a:rPr>
                        <a:t>Can manage the hospital details</a:t>
                      </a:r>
                      <a:endParaRPr lang="en-IN" sz="1100" b="1" dirty="0">
                        <a:effectLst/>
                        <a:latin typeface="Carlito"/>
                      </a:endParaRPr>
                    </a:p>
                  </a:txBody>
                  <a:tcPr marL="55669" marR="55669" marT="27834" marB="27834">
                    <a:solidFill>
                      <a:schemeClr val="accent2">
                        <a:lumMod val="60000"/>
                        <a:lumOff val="40000"/>
                      </a:schemeClr>
                    </a:solidFill>
                  </a:tcPr>
                </a:tc>
                <a:extLst>
                  <a:ext uri="{0D108BD9-81ED-4DB2-BD59-A6C34878D82A}">
                    <a16:rowId xmlns:a16="http://schemas.microsoft.com/office/drawing/2014/main" val="365884173"/>
                  </a:ext>
                </a:extLst>
              </a:tr>
              <a:tr h="226252">
                <a:tc>
                  <a:txBody>
                    <a:bodyPr/>
                    <a:lstStyle/>
                    <a:p>
                      <a:pPr marL="96520" marR="0" algn="ctr">
                        <a:lnSpc>
                          <a:spcPts val="1165"/>
                        </a:lnSpc>
                        <a:spcBef>
                          <a:spcPts val="0"/>
                        </a:spcBef>
                        <a:spcAft>
                          <a:spcPts val="0"/>
                        </a:spcAft>
                      </a:pPr>
                      <a:r>
                        <a:rPr lang="en-IN" sz="1100" b="1" dirty="0">
                          <a:solidFill>
                            <a:schemeClr val="tx1"/>
                          </a:solidFill>
                          <a:effectLst/>
                        </a:rPr>
                        <a:t>5</a:t>
                      </a:r>
                      <a:endParaRPr lang="en-IN" sz="1100" dirty="0">
                        <a:solidFill>
                          <a:schemeClr val="tx1"/>
                        </a:solidFill>
                        <a:effectLst/>
                        <a:latin typeface="Carlito"/>
                      </a:endParaRPr>
                    </a:p>
                  </a:txBody>
                  <a:tcPr marL="55669" marR="55669" marT="27834" marB="27834">
                    <a:solidFill>
                      <a:schemeClr val="accent2">
                        <a:lumMod val="60000"/>
                        <a:lumOff val="40000"/>
                      </a:schemeClr>
                    </a:solidFill>
                  </a:tcPr>
                </a:tc>
                <a:tc>
                  <a:txBody>
                    <a:bodyPr/>
                    <a:lstStyle/>
                    <a:p>
                      <a:pPr marL="97155" marR="0" algn="ctr">
                        <a:lnSpc>
                          <a:spcPts val="1165"/>
                        </a:lnSpc>
                        <a:spcBef>
                          <a:spcPts val="0"/>
                        </a:spcBef>
                        <a:spcAft>
                          <a:spcPts val="0"/>
                        </a:spcAft>
                      </a:pPr>
                      <a:r>
                        <a:rPr lang="en-IN" sz="1100" b="1" dirty="0">
                          <a:effectLst/>
                        </a:rPr>
                        <a:t>Admin</a:t>
                      </a:r>
                      <a:endParaRPr lang="en-IN" sz="1100" b="1" dirty="0">
                        <a:effectLst/>
                        <a:latin typeface="Carlito"/>
                      </a:endParaRPr>
                    </a:p>
                  </a:txBody>
                  <a:tcPr marL="55669" marR="55669" marT="27834" marB="27834">
                    <a:solidFill>
                      <a:schemeClr val="accent2">
                        <a:lumMod val="60000"/>
                        <a:lumOff val="40000"/>
                      </a:schemeClr>
                    </a:solidFill>
                  </a:tcPr>
                </a:tc>
                <a:tc>
                  <a:txBody>
                    <a:bodyPr/>
                    <a:lstStyle/>
                    <a:p>
                      <a:pPr marL="96520" marR="0" algn="ctr">
                        <a:lnSpc>
                          <a:spcPts val="1165"/>
                        </a:lnSpc>
                        <a:spcBef>
                          <a:spcPts val="0"/>
                        </a:spcBef>
                        <a:spcAft>
                          <a:spcPts val="0"/>
                        </a:spcAft>
                      </a:pPr>
                      <a:r>
                        <a:rPr lang="en-IN" sz="1100" b="1" dirty="0">
                          <a:effectLst/>
                        </a:rPr>
                        <a:t>Staff Management</a:t>
                      </a:r>
                      <a:endParaRPr lang="en-IN" sz="1100" b="1" dirty="0">
                        <a:effectLst/>
                        <a:latin typeface="Carlito"/>
                      </a:endParaRPr>
                    </a:p>
                  </a:txBody>
                  <a:tcPr marL="55669" marR="55669" marT="27834" marB="27834">
                    <a:solidFill>
                      <a:schemeClr val="accent2">
                        <a:lumMod val="60000"/>
                        <a:lumOff val="40000"/>
                      </a:schemeClr>
                    </a:solidFill>
                  </a:tcPr>
                </a:tc>
                <a:tc>
                  <a:txBody>
                    <a:bodyPr/>
                    <a:lstStyle/>
                    <a:p>
                      <a:pPr marL="96520" marR="0" algn="ctr">
                        <a:lnSpc>
                          <a:spcPts val="1165"/>
                        </a:lnSpc>
                        <a:spcBef>
                          <a:spcPts val="0"/>
                        </a:spcBef>
                        <a:spcAft>
                          <a:spcPts val="0"/>
                        </a:spcAft>
                      </a:pPr>
                      <a:r>
                        <a:rPr lang="en-US" sz="1100" b="1" dirty="0">
                          <a:effectLst/>
                        </a:rPr>
                        <a:t>Can manage the staff details</a:t>
                      </a:r>
                      <a:endParaRPr lang="en-US" sz="1100" b="1" dirty="0">
                        <a:effectLst/>
                        <a:latin typeface="Carlito"/>
                      </a:endParaRPr>
                    </a:p>
                  </a:txBody>
                  <a:tcPr marL="55669" marR="55669" marT="27834" marB="27834">
                    <a:solidFill>
                      <a:schemeClr val="accent2">
                        <a:lumMod val="60000"/>
                        <a:lumOff val="40000"/>
                      </a:schemeClr>
                    </a:solidFill>
                  </a:tcPr>
                </a:tc>
                <a:extLst>
                  <a:ext uri="{0D108BD9-81ED-4DB2-BD59-A6C34878D82A}">
                    <a16:rowId xmlns:a16="http://schemas.microsoft.com/office/drawing/2014/main" val="10004"/>
                  </a:ext>
                </a:extLst>
              </a:tr>
              <a:tr h="380068">
                <a:tc>
                  <a:txBody>
                    <a:bodyPr/>
                    <a:lstStyle/>
                    <a:p>
                      <a:pPr marL="96520" marR="0" algn="ctr">
                        <a:lnSpc>
                          <a:spcPts val="1165"/>
                        </a:lnSpc>
                        <a:spcBef>
                          <a:spcPts val="0"/>
                        </a:spcBef>
                        <a:spcAft>
                          <a:spcPts val="0"/>
                        </a:spcAft>
                      </a:pPr>
                      <a:r>
                        <a:rPr lang="en-IN" sz="1100" b="1" dirty="0">
                          <a:solidFill>
                            <a:schemeClr val="tx1"/>
                          </a:solidFill>
                          <a:effectLst/>
                        </a:rPr>
                        <a:t>6</a:t>
                      </a:r>
                      <a:endParaRPr lang="en-IN" sz="1100" dirty="0">
                        <a:solidFill>
                          <a:schemeClr val="tx1"/>
                        </a:solidFill>
                        <a:effectLst/>
                        <a:latin typeface="Carlito"/>
                      </a:endParaRPr>
                    </a:p>
                  </a:txBody>
                  <a:tcPr marL="55669" marR="55669" marT="27834" marB="27834">
                    <a:solidFill>
                      <a:schemeClr val="accent2">
                        <a:lumMod val="60000"/>
                        <a:lumOff val="40000"/>
                      </a:schemeClr>
                    </a:solidFill>
                  </a:tcPr>
                </a:tc>
                <a:tc>
                  <a:txBody>
                    <a:bodyPr/>
                    <a:lstStyle/>
                    <a:p>
                      <a:pPr marL="97155" marR="0" algn="ctr">
                        <a:lnSpc>
                          <a:spcPts val="1165"/>
                        </a:lnSpc>
                        <a:spcBef>
                          <a:spcPts val="0"/>
                        </a:spcBef>
                        <a:spcAft>
                          <a:spcPts val="0"/>
                        </a:spcAft>
                      </a:pPr>
                      <a:r>
                        <a:rPr lang="en-IN" sz="1100" b="1" dirty="0">
                          <a:effectLst/>
                        </a:rPr>
                        <a:t>Admin</a:t>
                      </a:r>
                      <a:endParaRPr lang="en-IN" sz="1100" b="1" dirty="0">
                        <a:effectLst/>
                        <a:latin typeface="Carlito"/>
                      </a:endParaRPr>
                    </a:p>
                  </a:txBody>
                  <a:tcPr marL="55669" marR="55669" marT="27834" marB="27834">
                    <a:solidFill>
                      <a:schemeClr val="accent2">
                        <a:lumMod val="60000"/>
                        <a:lumOff val="40000"/>
                      </a:schemeClr>
                    </a:solidFill>
                  </a:tcPr>
                </a:tc>
                <a:tc>
                  <a:txBody>
                    <a:bodyPr/>
                    <a:lstStyle/>
                    <a:p>
                      <a:pPr marL="96520" marR="0" algn="ctr">
                        <a:lnSpc>
                          <a:spcPts val="1165"/>
                        </a:lnSpc>
                        <a:spcBef>
                          <a:spcPts val="0"/>
                        </a:spcBef>
                        <a:spcAft>
                          <a:spcPts val="0"/>
                        </a:spcAft>
                      </a:pPr>
                      <a:r>
                        <a:rPr lang="en-IN" sz="1100" b="1" dirty="0">
                          <a:effectLst/>
                        </a:rPr>
                        <a:t>Leave Management</a:t>
                      </a:r>
                      <a:endParaRPr lang="en-IN" sz="1100" b="1" dirty="0">
                        <a:effectLst/>
                        <a:latin typeface="Carlito"/>
                      </a:endParaRPr>
                    </a:p>
                  </a:txBody>
                  <a:tcPr marL="55669" marR="55669" marT="27834" marB="27834">
                    <a:solidFill>
                      <a:schemeClr val="accent2">
                        <a:lumMod val="60000"/>
                        <a:lumOff val="40000"/>
                      </a:schemeClr>
                    </a:solidFill>
                  </a:tcPr>
                </a:tc>
                <a:tc>
                  <a:txBody>
                    <a:bodyPr/>
                    <a:lstStyle/>
                    <a:p>
                      <a:pPr marL="96520" marR="0" algn="ctr">
                        <a:lnSpc>
                          <a:spcPts val="1165"/>
                        </a:lnSpc>
                        <a:spcBef>
                          <a:spcPts val="0"/>
                        </a:spcBef>
                        <a:spcAft>
                          <a:spcPts val="0"/>
                        </a:spcAft>
                      </a:pPr>
                      <a:r>
                        <a:rPr lang="en-US" sz="1100" b="1" dirty="0">
                          <a:effectLst/>
                        </a:rPr>
                        <a:t>Can manage the leave details</a:t>
                      </a:r>
                      <a:endParaRPr lang="en-US" sz="1100" b="1" dirty="0">
                        <a:effectLst/>
                        <a:latin typeface="Carlito"/>
                      </a:endParaRPr>
                    </a:p>
                  </a:txBody>
                  <a:tcPr marL="55669" marR="55669" marT="27834" marB="27834">
                    <a:solidFill>
                      <a:schemeClr val="accent2">
                        <a:lumMod val="60000"/>
                        <a:lumOff val="40000"/>
                      </a:schemeClr>
                    </a:solidFill>
                  </a:tcPr>
                </a:tc>
                <a:extLst>
                  <a:ext uri="{0D108BD9-81ED-4DB2-BD59-A6C34878D82A}">
                    <a16:rowId xmlns:a16="http://schemas.microsoft.com/office/drawing/2014/main" val="10005"/>
                  </a:ext>
                </a:extLst>
              </a:tr>
              <a:tr h="387485">
                <a:tc>
                  <a:txBody>
                    <a:bodyPr/>
                    <a:lstStyle/>
                    <a:p>
                      <a:pPr marL="96520" marR="0" algn="ctr">
                        <a:lnSpc>
                          <a:spcPts val="1165"/>
                        </a:lnSpc>
                        <a:spcBef>
                          <a:spcPts val="0"/>
                        </a:spcBef>
                        <a:spcAft>
                          <a:spcPts val="0"/>
                        </a:spcAft>
                      </a:pPr>
                      <a:r>
                        <a:rPr lang="en-IN" sz="1100" b="1" dirty="0">
                          <a:solidFill>
                            <a:schemeClr val="tx1"/>
                          </a:solidFill>
                          <a:effectLst/>
                        </a:rPr>
                        <a:t>7</a:t>
                      </a:r>
                      <a:endParaRPr lang="en-IN" sz="1100" dirty="0">
                        <a:solidFill>
                          <a:schemeClr val="tx1"/>
                        </a:solidFill>
                        <a:effectLst/>
                        <a:latin typeface="Carlito"/>
                      </a:endParaRPr>
                    </a:p>
                  </a:txBody>
                  <a:tcPr marL="55669" marR="55669" marT="27834" marB="27834">
                    <a:solidFill>
                      <a:schemeClr val="accent2">
                        <a:lumMod val="60000"/>
                        <a:lumOff val="40000"/>
                      </a:schemeClr>
                    </a:solidFill>
                  </a:tcPr>
                </a:tc>
                <a:tc>
                  <a:txBody>
                    <a:bodyPr/>
                    <a:lstStyle/>
                    <a:p>
                      <a:pPr marL="97155" marR="0" algn="ctr">
                        <a:lnSpc>
                          <a:spcPts val="1165"/>
                        </a:lnSpc>
                        <a:spcBef>
                          <a:spcPts val="0"/>
                        </a:spcBef>
                        <a:spcAft>
                          <a:spcPts val="0"/>
                        </a:spcAft>
                      </a:pPr>
                      <a:r>
                        <a:rPr lang="en-IN" sz="1100" b="1" dirty="0">
                          <a:effectLst/>
                        </a:rPr>
                        <a:t>Admin</a:t>
                      </a:r>
                      <a:endParaRPr lang="en-IN" sz="1100" b="1" dirty="0">
                        <a:effectLst/>
                        <a:latin typeface="Carlito"/>
                      </a:endParaRPr>
                    </a:p>
                  </a:txBody>
                  <a:tcPr marL="55669" marR="55669" marT="27834" marB="27834">
                    <a:solidFill>
                      <a:schemeClr val="accent2">
                        <a:lumMod val="60000"/>
                        <a:lumOff val="40000"/>
                      </a:schemeClr>
                    </a:solidFill>
                  </a:tcPr>
                </a:tc>
                <a:tc>
                  <a:txBody>
                    <a:bodyPr/>
                    <a:lstStyle/>
                    <a:p>
                      <a:pPr marL="96520" marR="0" algn="ctr">
                        <a:lnSpc>
                          <a:spcPts val="1165"/>
                        </a:lnSpc>
                        <a:spcBef>
                          <a:spcPts val="0"/>
                        </a:spcBef>
                        <a:spcAft>
                          <a:spcPts val="0"/>
                        </a:spcAft>
                      </a:pPr>
                      <a:r>
                        <a:rPr lang="en-IN" sz="1100" b="1" dirty="0">
                          <a:effectLst/>
                        </a:rPr>
                        <a:t>View Complaints</a:t>
                      </a:r>
                      <a:endParaRPr lang="en-IN" sz="1100" b="1" dirty="0">
                        <a:effectLst/>
                        <a:latin typeface="Carlito"/>
                      </a:endParaRPr>
                    </a:p>
                  </a:txBody>
                  <a:tcPr marL="55669" marR="55669" marT="27834" marB="27834">
                    <a:solidFill>
                      <a:schemeClr val="accent2">
                        <a:lumMod val="60000"/>
                        <a:lumOff val="40000"/>
                      </a:schemeClr>
                    </a:solidFill>
                  </a:tcPr>
                </a:tc>
                <a:tc>
                  <a:txBody>
                    <a:bodyPr/>
                    <a:lstStyle/>
                    <a:p>
                      <a:pPr marL="96520" marR="0" algn="ctr">
                        <a:lnSpc>
                          <a:spcPts val="1165"/>
                        </a:lnSpc>
                        <a:spcBef>
                          <a:spcPts val="0"/>
                        </a:spcBef>
                        <a:spcAft>
                          <a:spcPts val="0"/>
                        </a:spcAft>
                      </a:pPr>
                      <a:r>
                        <a:rPr lang="en-US" sz="1100" b="1" dirty="0">
                          <a:effectLst/>
                        </a:rPr>
                        <a:t>Can view the complaints</a:t>
                      </a:r>
                      <a:endParaRPr lang="en-US" sz="1100" b="1" dirty="0">
                        <a:effectLst/>
                        <a:latin typeface="Carlito"/>
                      </a:endParaRPr>
                    </a:p>
                  </a:txBody>
                  <a:tcPr marL="55669" marR="55669" marT="27834" marB="27834">
                    <a:solidFill>
                      <a:schemeClr val="accent2">
                        <a:lumMod val="60000"/>
                        <a:lumOff val="40000"/>
                      </a:schemeClr>
                    </a:solidFill>
                  </a:tcPr>
                </a:tc>
                <a:extLst>
                  <a:ext uri="{0D108BD9-81ED-4DB2-BD59-A6C34878D82A}">
                    <a16:rowId xmlns:a16="http://schemas.microsoft.com/office/drawing/2014/main" val="10006"/>
                  </a:ext>
                </a:extLst>
              </a:tr>
              <a:tr h="321101">
                <a:tc>
                  <a:txBody>
                    <a:bodyPr/>
                    <a:lstStyle/>
                    <a:p>
                      <a:pPr marL="96520" marR="0" algn="ctr">
                        <a:lnSpc>
                          <a:spcPts val="1165"/>
                        </a:lnSpc>
                        <a:spcBef>
                          <a:spcPts val="0"/>
                        </a:spcBef>
                        <a:spcAft>
                          <a:spcPts val="0"/>
                        </a:spcAft>
                      </a:pPr>
                      <a:r>
                        <a:rPr lang="en-IN" sz="1100" dirty="0">
                          <a:solidFill>
                            <a:schemeClr val="tx1"/>
                          </a:solidFill>
                          <a:effectLst/>
                        </a:rPr>
                        <a:t>8</a:t>
                      </a:r>
                      <a:endParaRPr lang="en-IN" sz="1100" dirty="0">
                        <a:solidFill>
                          <a:schemeClr val="tx1"/>
                        </a:solidFill>
                        <a:effectLst/>
                        <a:latin typeface="Carlito"/>
                      </a:endParaRPr>
                    </a:p>
                  </a:txBody>
                  <a:tcPr marL="55669" marR="55669" marT="27834" marB="27834">
                    <a:solidFill>
                      <a:schemeClr val="accent2">
                        <a:lumMod val="60000"/>
                        <a:lumOff val="40000"/>
                      </a:schemeClr>
                    </a:solidFill>
                  </a:tcPr>
                </a:tc>
                <a:tc>
                  <a:txBody>
                    <a:bodyPr/>
                    <a:lstStyle/>
                    <a:p>
                      <a:pPr marL="97155" marR="0" algn="ctr">
                        <a:lnSpc>
                          <a:spcPts val="1165"/>
                        </a:lnSpc>
                        <a:spcBef>
                          <a:spcPts val="0"/>
                        </a:spcBef>
                        <a:spcAft>
                          <a:spcPts val="0"/>
                        </a:spcAft>
                      </a:pPr>
                      <a:r>
                        <a:rPr lang="en-IN" sz="1100" b="1" dirty="0">
                          <a:effectLst/>
                        </a:rPr>
                        <a:t>Admin</a:t>
                      </a:r>
                      <a:endParaRPr lang="en-IN" sz="1100" b="1" dirty="0">
                        <a:effectLst/>
                        <a:latin typeface="Carlito"/>
                      </a:endParaRPr>
                    </a:p>
                  </a:txBody>
                  <a:tcPr marL="55669" marR="55669" marT="27834" marB="27834">
                    <a:solidFill>
                      <a:schemeClr val="accent2">
                        <a:lumMod val="60000"/>
                        <a:lumOff val="40000"/>
                      </a:schemeClr>
                    </a:solidFill>
                  </a:tcPr>
                </a:tc>
                <a:tc>
                  <a:txBody>
                    <a:bodyPr/>
                    <a:lstStyle/>
                    <a:p>
                      <a:pPr marL="96520" marR="0" algn="ctr">
                        <a:lnSpc>
                          <a:spcPts val="1165"/>
                        </a:lnSpc>
                        <a:spcBef>
                          <a:spcPts val="0"/>
                        </a:spcBef>
                        <a:spcAft>
                          <a:spcPts val="0"/>
                        </a:spcAft>
                      </a:pPr>
                      <a:r>
                        <a:rPr lang="en-IN" sz="1100" b="1" dirty="0">
                          <a:effectLst/>
                        </a:rPr>
                        <a:t>Reports</a:t>
                      </a:r>
                      <a:endParaRPr lang="en-IN" sz="1100" b="1" dirty="0">
                        <a:effectLst/>
                        <a:latin typeface="Carlito"/>
                      </a:endParaRPr>
                    </a:p>
                  </a:txBody>
                  <a:tcPr marL="55669" marR="55669" marT="27834" marB="27834">
                    <a:solidFill>
                      <a:schemeClr val="accent2">
                        <a:lumMod val="60000"/>
                        <a:lumOff val="40000"/>
                      </a:schemeClr>
                    </a:solidFill>
                  </a:tcPr>
                </a:tc>
                <a:tc>
                  <a:txBody>
                    <a:bodyPr/>
                    <a:lstStyle/>
                    <a:p>
                      <a:pPr marL="96520" marR="0" algn="ctr">
                        <a:lnSpc>
                          <a:spcPts val="1165"/>
                        </a:lnSpc>
                        <a:spcBef>
                          <a:spcPts val="0"/>
                        </a:spcBef>
                        <a:spcAft>
                          <a:spcPts val="0"/>
                        </a:spcAft>
                      </a:pPr>
                      <a:r>
                        <a:rPr lang="en-US" sz="1100" b="1" dirty="0">
                          <a:effectLst/>
                        </a:rPr>
                        <a:t>Can view the reports</a:t>
                      </a:r>
                      <a:endParaRPr lang="en-US" sz="1100" b="1" dirty="0">
                        <a:effectLst/>
                        <a:latin typeface="Carlito"/>
                      </a:endParaRPr>
                    </a:p>
                  </a:txBody>
                  <a:tcPr marL="55669" marR="55669" marT="27834" marB="27834">
                    <a:solidFill>
                      <a:schemeClr val="accent2">
                        <a:lumMod val="60000"/>
                        <a:lumOff val="40000"/>
                      </a:schemeClr>
                    </a:solidFill>
                  </a:tcPr>
                </a:tc>
                <a:extLst>
                  <a:ext uri="{0D108BD9-81ED-4DB2-BD59-A6C34878D82A}">
                    <a16:rowId xmlns:a16="http://schemas.microsoft.com/office/drawing/2014/main" val="3696628998"/>
                  </a:ext>
                </a:extLst>
              </a:tr>
              <a:tr h="265216">
                <a:tc>
                  <a:txBody>
                    <a:bodyPr/>
                    <a:lstStyle/>
                    <a:p>
                      <a:pPr marL="96520" marR="0" algn="ctr">
                        <a:lnSpc>
                          <a:spcPts val="1165"/>
                        </a:lnSpc>
                        <a:spcBef>
                          <a:spcPts val="0"/>
                        </a:spcBef>
                        <a:spcAft>
                          <a:spcPts val="0"/>
                        </a:spcAft>
                      </a:pPr>
                      <a:r>
                        <a:rPr lang="en-IN" sz="1100" b="1" dirty="0">
                          <a:solidFill>
                            <a:schemeClr val="tx1"/>
                          </a:solidFill>
                          <a:effectLst/>
                        </a:rPr>
                        <a:t>9</a:t>
                      </a:r>
                      <a:endParaRPr lang="en-IN" sz="1100" dirty="0">
                        <a:solidFill>
                          <a:schemeClr val="tx1"/>
                        </a:solidFill>
                        <a:effectLst/>
                        <a:latin typeface="Carlito"/>
                      </a:endParaRPr>
                    </a:p>
                  </a:txBody>
                  <a:tcPr marL="55669" marR="55669" marT="27834" marB="27834">
                    <a:solidFill>
                      <a:schemeClr val="accent2">
                        <a:lumMod val="60000"/>
                        <a:lumOff val="40000"/>
                      </a:schemeClr>
                    </a:solidFill>
                  </a:tcPr>
                </a:tc>
                <a:tc>
                  <a:txBody>
                    <a:bodyPr/>
                    <a:lstStyle/>
                    <a:p>
                      <a:pPr marL="97155" marR="0" algn="ctr">
                        <a:lnSpc>
                          <a:spcPts val="1165"/>
                        </a:lnSpc>
                        <a:spcBef>
                          <a:spcPts val="0"/>
                        </a:spcBef>
                        <a:spcAft>
                          <a:spcPts val="0"/>
                        </a:spcAft>
                      </a:pPr>
                      <a:r>
                        <a:rPr lang="en-IN" sz="1100" b="1" dirty="0">
                          <a:effectLst/>
                        </a:rPr>
                        <a:t>Admin</a:t>
                      </a:r>
                      <a:endParaRPr lang="en-IN" sz="1100" b="1" dirty="0">
                        <a:effectLst/>
                        <a:latin typeface="Carlito"/>
                      </a:endParaRPr>
                    </a:p>
                  </a:txBody>
                  <a:tcPr marL="55669" marR="55669" marT="27834" marB="27834">
                    <a:solidFill>
                      <a:schemeClr val="accent2">
                        <a:lumMod val="60000"/>
                        <a:lumOff val="40000"/>
                      </a:schemeClr>
                    </a:solidFill>
                  </a:tcPr>
                </a:tc>
                <a:tc>
                  <a:txBody>
                    <a:bodyPr/>
                    <a:lstStyle/>
                    <a:p>
                      <a:pPr marL="96520" marR="0" algn="ctr">
                        <a:lnSpc>
                          <a:spcPts val="1165"/>
                        </a:lnSpc>
                        <a:spcBef>
                          <a:spcPts val="0"/>
                        </a:spcBef>
                        <a:spcAft>
                          <a:spcPts val="0"/>
                        </a:spcAft>
                      </a:pPr>
                      <a:r>
                        <a:rPr lang="en-IN" sz="1100" b="1" dirty="0">
                          <a:effectLst/>
                        </a:rPr>
                        <a:t>Lab Management</a:t>
                      </a:r>
                      <a:endParaRPr lang="en-IN" sz="1100" b="1" dirty="0">
                        <a:effectLst/>
                        <a:latin typeface="Carlito"/>
                      </a:endParaRPr>
                    </a:p>
                  </a:txBody>
                  <a:tcPr marL="55669" marR="55669" marT="27834" marB="27834">
                    <a:solidFill>
                      <a:schemeClr val="accent2">
                        <a:lumMod val="60000"/>
                        <a:lumOff val="40000"/>
                      </a:schemeClr>
                    </a:solidFill>
                  </a:tcPr>
                </a:tc>
                <a:tc>
                  <a:txBody>
                    <a:bodyPr/>
                    <a:lstStyle/>
                    <a:p>
                      <a:pPr marL="96520" marR="0" algn="ctr">
                        <a:lnSpc>
                          <a:spcPts val="1165"/>
                        </a:lnSpc>
                        <a:spcBef>
                          <a:spcPts val="0"/>
                        </a:spcBef>
                        <a:spcAft>
                          <a:spcPts val="0"/>
                        </a:spcAft>
                      </a:pPr>
                      <a:r>
                        <a:rPr lang="en-US" sz="1100" b="1" dirty="0">
                          <a:effectLst/>
                        </a:rPr>
                        <a:t>Can manage the lab details</a:t>
                      </a:r>
                      <a:endParaRPr lang="en-US" sz="1100" b="1" dirty="0">
                        <a:effectLst/>
                        <a:latin typeface="Carlito"/>
                      </a:endParaRPr>
                    </a:p>
                  </a:txBody>
                  <a:tcPr marL="55669" marR="55669" marT="27834" marB="27834">
                    <a:solidFill>
                      <a:schemeClr val="accent2">
                        <a:lumMod val="60000"/>
                        <a:lumOff val="40000"/>
                      </a:schemeClr>
                    </a:solidFill>
                  </a:tcPr>
                </a:tc>
                <a:extLst>
                  <a:ext uri="{0D108BD9-81ED-4DB2-BD59-A6C34878D82A}">
                    <a16:rowId xmlns:a16="http://schemas.microsoft.com/office/drawing/2014/main" val="10007"/>
                  </a:ext>
                </a:extLst>
              </a:tr>
              <a:tr h="364350">
                <a:tc>
                  <a:txBody>
                    <a:bodyPr/>
                    <a:lstStyle/>
                    <a:p>
                      <a:pPr marL="96520" marR="0" algn="ctr">
                        <a:lnSpc>
                          <a:spcPts val="1165"/>
                        </a:lnSpc>
                        <a:spcBef>
                          <a:spcPts val="0"/>
                        </a:spcBef>
                        <a:spcAft>
                          <a:spcPts val="0"/>
                        </a:spcAft>
                      </a:pPr>
                      <a:r>
                        <a:rPr lang="en-IN" sz="1100" b="1" dirty="0">
                          <a:solidFill>
                            <a:schemeClr val="tx1"/>
                          </a:solidFill>
                          <a:effectLst/>
                        </a:rPr>
                        <a:t>10</a:t>
                      </a:r>
                      <a:endParaRPr lang="en-IN" sz="1100" dirty="0">
                        <a:solidFill>
                          <a:schemeClr val="tx1"/>
                        </a:solidFill>
                        <a:effectLst/>
                        <a:latin typeface="Carlito"/>
                      </a:endParaRPr>
                    </a:p>
                  </a:txBody>
                  <a:tcPr marL="55669" marR="55669" marT="27834" marB="27834">
                    <a:solidFill>
                      <a:schemeClr val="accent2">
                        <a:lumMod val="60000"/>
                        <a:lumOff val="40000"/>
                      </a:schemeClr>
                    </a:solidFill>
                  </a:tcPr>
                </a:tc>
                <a:tc>
                  <a:txBody>
                    <a:bodyPr/>
                    <a:lstStyle/>
                    <a:p>
                      <a:pPr marL="97155" marR="0" algn="ctr">
                        <a:lnSpc>
                          <a:spcPts val="1165"/>
                        </a:lnSpc>
                        <a:spcBef>
                          <a:spcPts val="0"/>
                        </a:spcBef>
                        <a:spcAft>
                          <a:spcPts val="0"/>
                        </a:spcAft>
                      </a:pPr>
                      <a:r>
                        <a:rPr lang="en-IN" sz="1100" b="1" dirty="0">
                          <a:effectLst/>
                        </a:rPr>
                        <a:t>Public Health Centre(PHC)</a:t>
                      </a:r>
                    </a:p>
                    <a:p>
                      <a:pPr marL="97155" marR="0" algn="ctr">
                        <a:lnSpc>
                          <a:spcPts val="1165"/>
                        </a:lnSpc>
                        <a:spcBef>
                          <a:spcPts val="0"/>
                        </a:spcBef>
                        <a:spcAft>
                          <a:spcPts val="0"/>
                        </a:spcAft>
                      </a:pPr>
                      <a:r>
                        <a:rPr lang="en-IN" sz="1100" b="1" dirty="0">
                          <a:effectLst/>
                        </a:rPr>
                        <a:t>Doctor</a:t>
                      </a:r>
                      <a:endParaRPr lang="en-IN" sz="1100" b="1" dirty="0">
                        <a:effectLst/>
                        <a:latin typeface="Carlito"/>
                      </a:endParaRPr>
                    </a:p>
                  </a:txBody>
                  <a:tcPr marL="55669" marR="55669" marT="27834" marB="27834">
                    <a:solidFill>
                      <a:schemeClr val="accent2">
                        <a:lumMod val="60000"/>
                        <a:lumOff val="40000"/>
                      </a:schemeClr>
                    </a:solidFill>
                  </a:tcPr>
                </a:tc>
                <a:tc>
                  <a:txBody>
                    <a:bodyPr/>
                    <a:lstStyle/>
                    <a:p>
                      <a:pPr marL="96520" marR="0" algn="ctr">
                        <a:lnSpc>
                          <a:spcPts val="1165"/>
                        </a:lnSpc>
                        <a:spcBef>
                          <a:spcPts val="0"/>
                        </a:spcBef>
                        <a:spcAft>
                          <a:spcPts val="0"/>
                        </a:spcAft>
                      </a:pPr>
                      <a:r>
                        <a:rPr lang="en-IN" sz="1100" b="1" dirty="0">
                          <a:effectLst/>
                        </a:rPr>
                        <a:t>Login</a:t>
                      </a:r>
                      <a:endParaRPr lang="en-IN" sz="1100" b="1" dirty="0">
                        <a:effectLst/>
                        <a:latin typeface="Carlito"/>
                      </a:endParaRPr>
                    </a:p>
                  </a:txBody>
                  <a:tcPr marL="55669" marR="55669" marT="27834" marB="27834">
                    <a:solidFill>
                      <a:schemeClr val="accent2">
                        <a:lumMod val="60000"/>
                        <a:lumOff val="40000"/>
                      </a:schemeClr>
                    </a:solidFill>
                  </a:tcPr>
                </a:tc>
                <a:tc>
                  <a:txBody>
                    <a:bodyPr/>
                    <a:lstStyle/>
                    <a:p>
                      <a:pPr marL="67945" marR="0" algn="ctr">
                        <a:lnSpc>
                          <a:spcPts val="1065"/>
                        </a:lnSpc>
                        <a:spcBef>
                          <a:spcPts val="0"/>
                        </a:spcBef>
                        <a:spcAft>
                          <a:spcPts val="0"/>
                        </a:spcAft>
                      </a:pPr>
                      <a:r>
                        <a:rPr lang="en-US" sz="1100" b="1" dirty="0">
                          <a:effectLst/>
                        </a:rPr>
                        <a:t>Access the System</a:t>
                      </a:r>
                      <a:endParaRPr lang="en-US" sz="1100" b="1" dirty="0">
                        <a:effectLst/>
                        <a:latin typeface="Carlito"/>
                      </a:endParaRPr>
                    </a:p>
                  </a:txBody>
                  <a:tcPr marL="55669" marR="55669" marT="27834" marB="27834">
                    <a:solidFill>
                      <a:schemeClr val="accent2">
                        <a:lumMod val="60000"/>
                        <a:lumOff val="40000"/>
                      </a:schemeClr>
                    </a:solidFill>
                  </a:tcPr>
                </a:tc>
                <a:extLst>
                  <a:ext uri="{0D108BD9-81ED-4DB2-BD59-A6C34878D82A}">
                    <a16:rowId xmlns:a16="http://schemas.microsoft.com/office/drawing/2014/main" val="10008"/>
                  </a:ext>
                </a:extLst>
              </a:tr>
              <a:tr h="364350">
                <a:tc>
                  <a:txBody>
                    <a:bodyPr/>
                    <a:lstStyle/>
                    <a:p>
                      <a:pPr marL="96520" marR="0" algn="ctr">
                        <a:lnSpc>
                          <a:spcPts val="1165"/>
                        </a:lnSpc>
                        <a:spcBef>
                          <a:spcPts val="0"/>
                        </a:spcBef>
                        <a:spcAft>
                          <a:spcPts val="0"/>
                        </a:spcAft>
                      </a:pPr>
                      <a:r>
                        <a:rPr lang="en-IN" sz="1100" dirty="0">
                          <a:solidFill>
                            <a:schemeClr val="tx1"/>
                          </a:solidFill>
                          <a:effectLst/>
                        </a:rPr>
                        <a:t>11</a:t>
                      </a:r>
                      <a:endParaRPr lang="en-IN" sz="1100" dirty="0">
                        <a:solidFill>
                          <a:schemeClr val="tx1"/>
                        </a:solidFill>
                        <a:effectLst/>
                        <a:latin typeface="Carlito"/>
                      </a:endParaRPr>
                    </a:p>
                  </a:txBody>
                  <a:tcPr marL="55669" marR="55669" marT="27834" marB="27834">
                    <a:solidFill>
                      <a:schemeClr val="accent2">
                        <a:lumMod val="60000"/>
                        <a:lumOff val="40000"/>
                      </a:schemeClr>
                    </a:solidFill>
                  </a:tcPr>
                </a:tc>
                <a:tc>
                  <a:txBody>
                    <a:bodyPr/>
                    <a:lstStyle/>
                    <a:p>
                      <a:pPr marL="97155" marR="0" algn="ctr">
                        <a:lnSpc>
                          <a:spcPts val="1165"/>
                        </a:lnSpc>
                        <a:spcBef>
                          <a:spcPts val="0"/>
                        </a:spcBef>
                        <a:spcAft>
                          <a:spcPts val="0"/>
                        </a:spcAft>
                      </a:pPr>
                      <a:r>
                        <a:rPr lang="en-IN" sz="1100" b="1" dirty="0">
                          <a:effectLst/>
                        </a:rPr>
                        <a:t>Public Health Centre(PHC)</a:t>
                      </a:r>
                    </a:p>
                    <a:p>
                      <a:pPr marL="97155" marR="0" algn="ctr">
                        <a:lnSpc>
                          <a:spcPts val="1165"/>
                        </a:lnSpc>
                        <a:spcBef>
                          <a:spcPts val="0"/>
                        </a:spcBef>
                        <a:spcAft>
                          <a:spcPts val="0"/>
                        </a:spcAft>
                      </a:pPr>
                      <a:r>
                        <a:rPr lang="en-IN" sz="1100" b="1" dirty="0">
                          <a:effectLst/>
                        </a:rPr>
                        <a:t>Doctor</a:t>
                      </a:r>
                      <a:endParaRPr lang="en-IN" sz="1100" b="1" dirty="0">
                        <a:effectLst/>
                        <a:latin typeface="Carlito"/>
                      </a:endParaRPr>
                    </a:p>
                  </a:txBody>
                  <a:tcPr marL="55669" marR="55669" marT="27834" marB="27834">
                    <a:solidFill>
                      <a:schemeClr val="accent2">
                        <a:lumMod val="60000"/>
                        <a:lumOff val="40000"/>
                      </a:schemeClr>
                    </a:solidFill>
                  </a:tcPr>
                </a:tc>
                <a:tc>
                  <a:txBody>
                    <a:bodyPr/>
                    <a:lstStyle/>
                    <a:p>
                      <a:pPr marL="96520" marR="0" algn="ctr">
                        <a:lnSpc>
                          <a:spcPts val="1165"/>
                        </a:lnSpc>
                        <a:spcBef>
                          <a:spcPts val="0"/>
                        </a:spcBef>
                        <a:spcAft>
                          <a:spcPts val="0"/>
                        </a:spcAft>
                      </a:pPr>
                      <a:r>
                        <a:rPr lang="en-IN" sz="1100" b="1" dirty="0">
                          <a:effectLst/>
                        </a:rPr>
                        <a:t>PHC Doctor Homepage</a:t>
                      </a:r>
                      <a:endParaRPr lang="en-IN" sz="1100" b="1" dirty="0">
                        <a:effectLst/>
                        <a:latin typeface="Carlito"/>
                      </a:endParaRPr>
                    </a:p>
                  </a:txBody>
                  <a:tcPr marL="55669" marR="55669" marT="27834" marB="27834">
                    <a:solidFill>
                      <a:schemeClr val="accent2">
                        <a:lumMod val="60000"/>
                        <a:lumOff val="40000"/>
                      </a:schemeClr>
                    </a:solidFill>
                  </a:tcPr>
                </a:tc>
                <a:tc>
                  <a:txBody>
                    <a:bodyPr/>
                    <a:lstStyle/>
                    <a:p>
                      <a:pPr marL="67945" marR="0" algn="ctr">
                        <a:lnSpc>
                          <a:spcPts val="1165"/>
                        </a:lnSpc>
                        <a:spcBef>
                          <a:spcPts val="0"/>
                        </a:spcBef>
                        <a:spcAft>
                          <a:spcPts val="0"/>
                        </a:spcAft>
                      </a:pPr>
                      <a:r>
                        <a:rPr lang="en-IN" sz="1100" b="1" dirty="0">
                          <a:effectLst/>
                        </a:rPr>
                        <a:t>Can navigate the entire page of the PHC Doctor</a:t>
                      </a:r>
                      <a:endParaRPr lang="en-IN" sz="1100" b="1" dirty="0">
                        <a:effectLst/>
                        <a:latin typeface="Carlito"/>
                      </a:endParaRPr>
                    </a:p>
                  </a:txBody>
                  <a:tcPr marL="55669" marR="55669" marT="27834" marB="27834">
                    <a:solidFill>
                      <a:schemeClr val="accent2">
                        <a:lumMod val="60000"/>
                        <a:lumOff val="40000"/>
                      </a:schemeClr>
                    </a:solidFill>
                  </a:tcPr>
                </a:tc>
                <a:extLst>
                  <a:ext uri="{0D108BD9-81ED-4DB2-BD59-A6C34878D82A}">
                    <a16:rowId xmlns:a16="http://schemas.microsoft.com/office/drawing/2014/main" val="3825798157"/>
                  </a:ext>
                </a:extLst>
              </a:tr>
              <a:tr h="351808">
                <a:tc>
                  <a:txBody>
                    <a:bodyPr/>
                    <a:lstStyle/>
                    <a:p>
                      <a:pPr marL="96520" marR="0" algn="ctr">
                        <a:lnSpc>
                          <a:spcPts val="1165"/>
                        </a:lnSpc>
                        <a:spcBef>
                          <a:spcPts val="0"/>
                        </a:spcBef>
                        <a:spcAft>
                          <a:spcPts val="0"/>
                        </a:spcAft>
                      </a:pPr>
                      <a:r>
                        <a:rPr lang="en-IN" sz="1100" dirty="0">
                          <a:solidFill>
                            <a:schemeClr val="tx1"/>
                          </a:solidFill>
                          <a:effectLst/>
                        </a:rPr>
                        <a:t>12</a:t>
                      </a:r>
                      <a:endParaRPr lang="en-IN" sz="1100" dirty="0">
                        <a:solidFill>
                          <a:schemeClr val="tx1"/>
                        </a:solidFill>
                        <a:effectLst/>
                        <a:latin typeface="Carlito"/>
                      </a:endParaRPr>
                    </a:p>
                  </a:txBody>
                  <a:tcPr marL="55669" marR="55669" marT="27834" marB="27834">
                    <a:solidFill>
                      <a:schemeClr val="accent2">
                        <a:lumMod val="60000"/>
                        <a:lumOff val="40000"/>
                      </a:schemeClr>
                    </a:solidFill>
                  </a:tcPr>
                </a:tc>
                <a:tc>
                  <a:txBody>
                    <a:bodyPr/>
                    <a:lstStyle/>
                    <a:p>
                      <a:pPr marL="97155" marR="0" algn="ctr">
                        <a:lnSpc>
                          <a:spcPts val="1165"/>
                        </a:lnSpc>
                        <a:spcBef>
                          <a:spcPts val="0"/>
                        </a:spcBef>
                        <a:spcAft>
                          <a:spcPts val="0"/>
                        </a:spcAft>
                      </a:pPr>
                      <a:r>
                        <a:rPr lang="en-IN" sz="1100" b="1" dirty="0">
                          <a:effectLst/>
                        </a:rPr>
                        <a:t>Public Health Centre(PHC)</a:t>
                      </a:r>
                    </a:p>
                    <a:p>
                      <a:pPr marL="97155" marR="0" algn="ctr">
                        <a:lnSpc>
                          <a:spcPts val="1165"/>
                        </a:lnSpc>
                        <a:spcBef>
                          <a:spcPts val="0"/>
                        </a:spcBef>
                        <a:spcAft>
                          <a:spcPts val="0"/>
                        </a:spcAft>
                      </a:pPr>
                      <a:r>
                        <a:rPr lang="en-IN" sz="1100" b="1" dirty="0">
                          <a:effectLst/>
                        </a:rPr>
                        <a:t>Doctor</a:t>
                      </a:r>
                      <a:endParaRPr lang="en-IN" sz="1100" b="1" dirty="0">
                        <a:effectLst/>
                        <a:latin typeface="Carlito"/>
                      </a:endParaRPr>
                    </a:p>
                  </a:txBody>
                  <a:tcPr marL="55669" marR="55669" marT="27834" marB="27834">
                    <a:solidFill>
                      <a:schemeClr val="accent2">
                        <a:lumMod val="60000"/>
                        <a:lumOff val="40000"/>
                      </a:schemeClr>
                    </a:solidFill>
                  </a:tcPr>
                </a:tc>
                <a:tc>
                  <a:txBody>
                    <a:bodyPr/>
                    <a:lstStyle/>
                    <a:p>
                      <a:pPr marL="96520" marR="0" algn="ctr">
                        <a:lnSpc>
                          <a:spcPts val="1165"/>
                        </a:lnSpc>
                        <a:spcBef>
                          <a:spcPts val="0"/>
                        </a:spcBef>
                        <a:spcAft>
                          <a:spcPts val="0"/>
                        </a:spcAft>
                      </a:pPr>
                      <a:r>
                        <a:rPr lang="en-IN" sz="1100" b="1" dirty="0">
                          <a:effectLst/>
                        </a:rPr>
                        <a:t>View Treatment</a:t>
                      </a:r>
                      <a:endParaRPr lang="en-IN" sz="1100" b="1" dirty="0">
                        <a:effectLst/>
                        <a:latin typeface="Carlito"/>
                      </a:endParaRPr>
                    </a:p>
                  </a:txBody>
                  <a:tcPr marL="55669" marR="55669" marT="27834" marB="27834">
                    <a:solidFill>
                      <a:schemeClr val="accent2">
                        <a:lumMod val="60000"/>
                        <a:lumOff val="40000"/>
                      </a:schemeClr>
                    </a:solidFill>
                  </a:tcPr>
                </a:tc>
                <a:tc>
                  <a:txBody>
                    <a:bodyPr/>
                    <a:lstStyle/>
                    <a:p>
                      <a:pPr marL="67945" marR="0" lvl="0" indent="0" algn="ctr" defTabSz="914400" rtl="0" eaLnBrk="1" fontAlgn="auto" latinLnBrk="0" hangingPunct="1">
                        <a:lnSpc>
                          <a:spcPts val="1065"/>
                        </a:lnSpc>
                        <a:spcBef>
                          <a:spcPts val="0"/>
                        </a:spcBef>
                        <a:spcAft>
                          <a:spcPts val="0"/>
                        </a:spcAft>
                        <a:buClrTx/>
                        <a:buSzTx/>
                        <a:buFontTx/>
                        <a:buNone/>
                        <a:tabLst/>
                        <a:defRPr/>
                      </a:pPr>
                      <a:r>
                        <a:rPr kumimoji="0" lang="en-US" sz="1100" b="1" u="none" strike="noStrike" kern="1200" cap="none" spc="0" normalizeH="0" baseline="0" noProof="0" dirty="0">
                          <a:ln>
                            <a:noFill/>
                          </a:ln>
                          <a:solidFill>
                            <a:schemeClr val="tx1"/>
                          </a:solidFill>
                          <a:effectLst/>
                          <a:uLnTx/>
                          <a:uFillTx/>
                        </a:rPr>
                        <a:t>Can  view the treatment details</a:t>
                      </a:r>
                      <a:endParaRPr kumimoji="0" lang="en-US" sz="1100" b="1" i="0" u="none" strike="noStrike" kern="1200" cap="none" spc="0" normalizeH="0" baseline="0" noProof="0" dirty="0">
                        <a:ln>
                          <a:noFill/>
                        </a:ln>
                        <a:solidFill>
                          <a:schemeClr val="tx1"/>
                        </a:solidFill>
                        <a:effectLst/>
                        <a:uLnTx/>
                        <a:uFillTx/>
                        <a:latin typeface="Carlito"/>
                        <a:ea typeface="+mn-ea"/>
                        <a:cs typeface="+mn-cs"/>
                      </a:endParaRPr>
                    </a:p>
                  </a:txBody>
                  <a:tcPr marL="55669" marR="55669" marT="27834" marB="27834">
                    <a:solidFill>
                      <a:schemeClr val="accent2">
                        <a:lumMod val="60000"/>
                        <a:lumOff val="40000"/>
                      </a:schemeClr>
                    </a:solidFill>
                  </a:tcPr>
                </a:tc>
                <a:extLst>
                  <a:ext uri="{0D108BD9-81ED-4DB2-BD59-A6C34878D82A}">
                    <a16:rowId xmlns:a16="http://schemas.microsoft.com/office/drawing/2014/main" val="3468917398"/>
                  </a:ext>
                </a:extLst>
              </a:tr>
              <a:tr h="321258">
                <a:tc>
                  <a:txBody>
                    <a:bodyPr/>
                    <a:lstStyle/>
                    <a:p>
                      <a:pPr marL="96520" marR="0" algn="ctr">
                        <a:lnSpc>
                          <a:spcPts val="1165"/>
                        </a:lnSpc>
                        <a:spcBef>
                          <a:spcPts val="0"/>
                        </a:spcBef>
                        <a:spcAft>
                          <a:spcPts val="0"/>
                        </a:spcAft>
                      </a:pPr>
                      <a:r>
                        <a:rPr lang="en-IN" sz="1100" b="1" dirty="0">
                          <a:solidFill>
                            <a:schemeClr val="tx1"/>
                          </a:solidFill>
                          <a:effectLst/>
                        </a:rPr>
                        <a:t>13</a:t>
                      </a:r>
                      <a:endParaRPr lang="en-IN" sz="1100" dirty="0">
                        <a:solidFill>
                          <a:schemeClr val="tx1"/>
                        </a:solidFill>
                        <a:effectLst/>
                        <a:latin typeface="Carlito"/>
                      </a:endParaRPr>
                    </a:p>
                  </a:txBody>
                  <a:tcPr marL="55669" marR="55669" marT="27834" marB="27834">
                    <a:solidFill>
                      <a:schemeClr val="accent2">
                        <a:lumMod val="60000"/>
                        <a:lumOff val="40000"/>
                      </a:schemeClr>
                    </a:solidFill>
                  </a:tcPr>
                </a:tc>
                <a:tc>
                  <a:txBody>
                    <a:bodyPr/>
                    <a:lstStyle/>
                    <a:p>
                      <a:pPr marL="97155" marR="0" algn="ctr">
                        <a:lnSpc>
                          <a:spcPts val="1165"/>
                        </a:lnSpc>
                        <a:spcBef>
                          <a:spcPts val="0"/>
                        </a:spcBef>
                        <a:spcAft>
                          <a:spcPts val="0"/>
                        </a:spcAft>
                      </a:pPr>
                      <a:r>
                        <a:rPr lang="en-IN" sz="1100" b="1" dirty="0">
                          <a:effectLst/>
                        </a:rPr>
                        <a:t>Public Health Centre(PHC)</a:t>
                      </a:r>
                    </a:p>
                    <a:p>
                      <a:pPr marL="97155" marR="0" algn="ctr">
                        <a:lnSpc>
                          <a:spcPts val="1165"/>
                        </a:lnSpc>
                        <a:spcBef>
                          <a:spcPts val="0"/>
                        </a:spcBef>
                        <a:spcAft>
                          <a:spcPts val="0"/>
                        </a:spcAft>
                      </a:pPr>
                      <a:r>
                        <a:rPr lang="en-IN" sz="1100" b="1" dirty="0">
                          <a:effectLst/>
                        </a:rPr>
                        <a:t>Doctor</a:t>
                      </a:r>
                      <a:endParaRPr lang="en-IN" sz="1100" b="1" dirty="0">
                        <a:effectLst/>
                        <a:latin typeface="Carlito"/>
                      </a:endParaRPr>
                    </a:p>
                  </a:txBody>
                  <a:tcPr marL="55669" marR="55669" marT="27834" marB="27834">
                    <a:solidFill>
                      <a:schemeClr val="accent2">
                        <a:lumMod val="60000"/>
                        <a:lumOff val="40000"/>
                      </a:schemeClr>
                    </a:solidFill>
                  </a:tcPr>
                </a:tc>
                <a:tc>
                  <a:txBody>
                    <a:bodyPr/>
                    <a:lstStyle/>
                    <a:p>
                      <a:pPr marL="96520" marR="0" algn="ctr">
                        <a:lnSpc>
                          <a:spcPts val="1165"/>
                        </a:lnSpc>
                        <a:spcBef>
                          <a:spcPts val="0"/>
                        </a:spcBef>
                        <a:spcAft>
                          <a:spcPts val="0"/>
                        </a:spcAft>
                      </a:pPr>
                      <a:r>
                        <a:rPr lang="en-IN" sz="1100" b="1" dirty="0">
                          <a:effectLst/>
                        </a:rPr>
                        <a:t>Lab</a:t>
                      </a:r>
                      <a:endParaRPr lang="en-IN" sz="1100" b="1" dirty="0">
                        <a:effectLst/>
                        <a:latin typeface="Carlito"/>
                      </a:endParaRPr>
                    </a:p>
                  </a:txBody>
                  <a:tcPr marL="55669" marR="55669" marT="27834" marB="27834">
                    <a:solidFill>
                      <a:schemeClr val="accent2">
                        <a:lumMod val="60000"/>
                        <a:lumOff val="40000"/>
                      </a:schemeClr>
                    </a:solidFill>
                  </a:tcPr>
                </a:tc>
                <a:tc>
                  <a:txBody>
                    <a:bodyPr/>
                    <a:lstStyle/>
                    <a:p>
                      <a:pPr marL="96520" marR="0" algn="ctr">
                        <a:lnSpc>
                          <a:spcPts val="1165"/>
                        </a:lnSpc>
                        <a:spcBef>
                          <a:spcPts val="0"/>
                        </a:spcBef>
                        <a:spcAft>
                          <a:spcPts val="0"/>
                        </a:spcAft>
                      </a:pPr>
                      <a:r>
                        <a:rPr lang="en-US" sz="1100" b="1" dirty="0">
                          <a:effectLst/>
                        </a:rPr>
                        <a:t>Can view the lab details</a:t>
                      </a:r>
                      <a:endParaRPr lang="en-US" sz="1100" b="1" dirty="0">
                        <a:effectLst/>
                        <a:latin typeface="Carlito"/>
                      </a:endParaRPr>
                    </a:p>
                  </a:txBody>
                  <a:tcPr marL="55669" marR="55669" marT="27834" marB="27834">
                    <a:solidFill>
                      <a:schemeClr val="accent2">
                        <a:lumMod val="60000"/>
                        <a:lumOff val="40000"/>
                      </a:schemeClr>
                    </a:solidFill>
                  </a:tcPr>
                </a:tc>
                <a:extLst>
                  <a:ext uri="{0D108BD9-81ED-4DB2-BD59-A6C34878D82A}">
                    <a16:rowId xmlns:a16="http://schemas.microsoft.com/office/drawing/2014/main" val="10009"/>
                  </a:ext>
                </a:extLst>
              </a:tr>
              <a:tr h="380068">
                <a:tc>
                  <a:txBody>
                    <a:bodyPr/>
                    <a:lstStyle/>
                    <a:p>
                      <a:pPr marL="96520" marR="0" algn="ctr">
                        <a:lnSpc>
                          <a:spcPts val="1165"/>
                        </a:lnSpc>
                        <a:spcBef>
                          <a:spcPts val="0"/>
                        </a:spcBef>
                        <a:spcAft>
                          <a:spcPts val="0"/>
                        </a:spcAft>
                      </a:pPr>
                      <a:r>
                        <a:rPr lang="en-IN" sz="1100" b="1" dirty="0">
                          <a:solidFill>
                            <a:schemeClr val="tx1"/>
                          </a:solidFill>
                          <a:effectLst/>
                        </a:rPr>
                        <a:t>14</a:t>
                      </a:r>
                      <a:endParaRPr lang="en-IN" sz="1100" dirty="0">
                        <a:solidFill>
                          <a:schemeClr val="tx1"/>
                        </a:solidFill>
                        <a:effectLst/>
                        <a:latin typeface="Carlito"/>
                      </a:endParaRPr>
                    </a:p>
                  </a:txBody>
                  <a:tcPr marL="55669" marR="55669" marT="27834" marB="27834">
                    <a:solidFill>
                      <a:schemeClr val="accent2">
                        <a:lumMod val="60000"/>
                        <a:lumOff val="40000"/>
                      </a:schemeClr>
                    </a:solidFill>
                  </a:tcPr>
                </a:tc>
                <a:tc>
                  <a:txBody>
                    <a:bodyPr/>
                    <a:lstStyle/>
                    <a:p>
                      <a:pPr marL="97155" marR="0" algn="ctr">
                        <a:lnSpc>
                          <a:spcPts val="1165"/>
                        </a:lnSpc>
                        <a:spcBef>
                          <a:spcPts val="0"/>
                        </a:spcBef>
                        <a:spcAft>
                          <a:spcPts val="0"/>
                        </a:spcAft>
                      </a:pPr>
                      <a:r>
                        <a:rPr lang="en-IN" sz="1100" b="1" dirty="0">
                          <a:effectLst/>
                        </a:rPr>
                        <a:t>Public Health Centre(PHC)</a:t>
                      </a:r>
                    </a:p>
                    <a:p>
                      <a:pPr marL="97155" marR="0" algn="ctr">
                        <a:lnSpc>
                          <a:spcPts val="1165"/>
                        </a:lnSpc>
                        <a:spcBef>
                          <a:spcPts val="0"/>
                        </a:spcBef>
                        <a:spcAft>
                          <a:spcPts val="0"/>
                        </a:spcAft>
                      </a:pPr>
                      <a:r>
                        <a:rPr lang="en-IN" sz="1100" b="1" dirty="0">
                          <a:effectLst/>
                        </a:rPr>
                        <a:t>Doctor</a:t>
                      </a:r>
                      <a:endParaRPr lang="en-IN" sz="1100" b="1" dirty="0">
                        <a:effectLst/>
                        <a:latin typeface="Carlito"/>
                      </a:endParaRPr>
                    </a:p>
                  </a:txBody>
                  <a:tcPr marL="55669" marR="55669" marT="27834" marB="27834">
                    <a:solidFill>
                      <a:schemeClr val="accent2">
                        <a:lumMod val="60000"/>
                        <a:lumOff val="40000"/>
                      </a:schemeClr>
                    </a:solidFill>
                  </a:tcPr>
                </a:tc>
                <a:tc>
                  <a:txBody>
                    <a:bodyPr/>
                    <a:lstStyle/>
                    <a:p>
                      <a:pPr marL="96520" marR="0" algn="ctr">
                        <a:lnSpc>
                          <a:spcPts val="1165"/>
                        </a:lnSpc>
                        <a:spcBef>
                          <a:spcPts val="0"/>
                        </a:spcBef>
                        <a:spcAft>
                          <a:spcPts val="0"/>
                        </a:spcAft>
                      </a:pPr>
                      <a:r>
                        <a:rPr lang="en-IN" sz="1100" b="1" dirty="0">
                          <a:effectLst/>
                        </a:rPr>
                        <a:t>Diagnosis</a:t>
                      </a:r>
                      <a:endParaRPr lang="en-IN" sz="1100" b="1" dirty="0">
                        <a:effectLst/>
                        <a:latin typeface="Carlito"/>
                      </a:endParaRPr>
                    </a:p>
                  </a:txBody>
                  <a:tcPr marL="55669" marR="55669" marT="27834" marB="27834">
                    <a:solidFill>
                      <a:schemeClr val="accent2">
                        <a:lumMod val="60000"/>
                        <a:lumOff val="40000"/>
                      </a:schemeClr>
                    </a:solidFill>
                  </a:tcPr>
                </a:tc>
                <a:tc>
                  <a:txBody>
                    <a:bodyPr/>
                    <a:lstStyle/>
                    <a:p>
                      <a:pPr marL="96520" marR="0" algn="ctr">
                        <a:lnSpc>
                          <a:spcPts val="1165"/>
                        </a:lnSpc>
                        <a:spcBef>
                          <a:spcPts val="0"/>
                        </a:spcBef>
                        <a:spcAft>
                          <a:spcPts val="0"/>
                        </a:spcAft>
                      </a:pPr>
                      <a:r>
                        <a:rPr lang="en-US" sz="1100" b="1" dirty="0">
                          <a:effectLst/>
                        </a:rPr>
                        <a:t>Can treat the patient </a:t>
                      </a:r>
                      <a:endParaRPr lang="en-US" sz="1100" b="1" dirty="0">
                        <a:effectLst/>
                        <a:latin typeface="Carlito"/>
                      </a:endParaRPr>
                    </a:p>
                  </a:txBody>
                  <a:tcPr marL="55669" marR="55669" marT="27834" marB="27834">
                    <a:solidFill>
                      <a:schemeClr val="accent2">
                        <a:lumMod val="60000"/>
                        <a:lumOff val="40000"/>
                      </a:schemeClr>
                    </a:solidFill>
                  </a:tcPr>
                </a:tc>
                <a:extLst>
                  <a:ext uri="{0D108BD9-81ED-4DB2-BD59-A6C34878D82A}">
                    <a16:rowId xmlns:a16="http://schemas.microsoft.com/office/drawing/2014/main" val="10010"/>
                  </a:ext>
                </a:extLst>
              </a:tr>
              <a:tr h="242823">
                <a:tc>
                  <a:txBody>
                    <a:bodyPr/>
                    <a:lstStyle/>
                    <a:p>
                      <a:pPr marL="0" marR="0" algn="ctr">
                        <a:spcBef>
                          <a:spcPts val="0"/>
                        </a:spcBef>
                        <a:spcAft>
                          <a:spcPts val="0"/>
                        </a:spcAft>
                      </a:pPr>
                      <a:r>
                        <a:rPr lang="en-IN" sz="1100" b="1" dirty="0">
                          <a:solidFill>
                            <a:schemeClr val="tx1"/>
                          </a:solidFill>
                          <a:effectLst/>
                        </a:rPr>
                        <a:t>   15</a:t>
                      </a:r>
                      <a:endParaRPr lang="en-IN" sz="1100" b="1" dirty="0">
                        <a:solidFill>
                          <a:schemeClr val="tx1"/>
                        </a:solidFill>
                        <a:effectLst/>
                        <a:latin typeface="Carlito"/>
                      </a:endParaRPr>
                    </a:p>
                  </a:txBody>
                  <a:tcPr marL="55669" marR="55669" marT="27834" marB="27834">
                    <a:solidFill>
                      <a:schemeClr val="accent2">
                        <a:lumMod val="60000"/>
                        <a:lumOff val="40000"/>
                      </a:schemeClr>
                    </a:solidFill>
                  </a:tcPr>
                </a:tc>
                <a:tc>
                  <a:txBody>
                    <a:bodyPr/>
                    <a:lstStyle/>
                    <a:p>
                      <a:pPr marL="97155" marR="0" algn="ctr">
                        <a:lnSpc>
                          <a:spcPts val="1165"/>
                        </a:lnSpc>
                        <a:spcBef>
                          <a:spcPts val="0"/>
                        </a:spcBef>
                        <a:spcAft>
                          <a:spcPts val="0"/>
                        </a:spcAft>
                      </a:pPr>
                      <a:r>
                        <a:rPr lang="en-IN" sz="1100" b="1" dirty="0">
                          <a:effectLst/>
                        </a:rPr>
                        <a:t>Public Health Centre(PHC)</a:t>
                      </a:r>
                    </a:p>
                    <a:p>
                      <a:pPr marL="97155" marR="0" algn="ctr">
                        <a:lnSpc>
                          <a:spcPts val="1165"/>
                        </a:lnSpc>
                        <a:spcBef>
                          <a:spcPts val="0"/>
                        </a:spcBef>
                        <a:spcAft>
                          <a:spcPts val="0"/>
                        </a:spcAft>
                      </a:pPr>
                      <a:r>
                        <a:rPr lang="en-IN" sz="1100" b="1" dirty="0">
                          <a:effectLst/>
                        </a:rPr>
                        <a:t>Doctor</a:t>
                      </a:r>
                      <a:endParaRPr lang="en-IN" sz="1100" b="1" dirty="0">
                        <a:effectLst/>
                        <a:latin typeface="Carlito"/>
                      </a:endParaRPr>
                    </a:p>
                  </a:txBody>
                  <a:tcPr marL="55669" marR="55669" marT="27834" marB="27834">
                    <a:solidFill>
                      <a:schemeClr val="accent2">
                        <a:lumMod val="60000"/>
                        <a:lumOff val="4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100" b="1" dirty="0">
                          <a:effectLst/>
                        </a:rPr>
                        <a:t>Referral</a:t>
                      </a:r>
                      <a:endParaRPr lang="en-IN" sz="1100" b="1" dirty="0">
                        <a:effectLst/>
                        <a:latin typeface="Carlito"/>
                      </a:endParaRPr>
                    </a:p>
                  </a:txBody>
                  <a:tcPr marL="55669" marR="55669" marT="27834" marB="27834">
                    <a:solidFill>
                      <a:schemeClr val="accent2">
                        <a:lumMod val="60000"/>
                        <a:lumOff val="4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b="1" dirty="0">
                          <a:effectLst/>
                        </a:rPr>
                        <a:t>Can refer the patient details</a:t>
                      </a:r>
                      <a:endParaRPr lang="en-US" sz="1100" b="1" dirty="0">
                        <a:effectLst/>
                        <a:latin typeface="Carlito"/>
                      </a:endParaRPr>
                    </a:p>
                  </a:txBody>
                  <a:tcPr marL="55669" marR="55669" marT="27834" marB="27834">
                    <a:solidFill>
                      <a:schemeClr val="accent2">
                        <a:lumMod val="60000"/>
                        <a:lumOff val="40000"/>
                      </a:schemeClr>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464308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48298-5BAD-4B06-AE35-7486CEBB0338}"/>
              </a:ext>
            </a:extLst>
          </p:cNvPr>
          <p:cNvSpPr>
            <a:spLocks noGrp="1"/>
          </p:cNvSpPr>
          <p:nvPr>
            <p:ph type="title"/>
          </p:nvPr>
        </p:nvSpPr>
        <p:spPr>
          <a:xfrm>
            <a:off x="0" y="0"/>
            <a:ext cx="12192000" cy="711200"/>
          </a:xfrm>
          <a:solidFill>
            <a:schemeClr val="tx2">
              <a:lumMod val="60000"/>
              <a:lumOff val="40000"/>
            </a:schemeClr>
          </a:solidFill>
        </p:spPr>
        <p:txBody>
          <a:bodyPr>
            <a:normAutofit/>
          </a:bodyPr>
          <a:lstStyle/>
          <a:p>
            <a:pPr algn="l"/>
            <a:r>
              <a:rPr lang="en-IN" sz="2000" dirty="0">
                <a:solidFill>
                  <a:schemeClr val="tx1">
                    <a:lumMod val="95000"/>
                    <a:lumOff val="5000"/>
                  </a:schemeClr>
                </a:solidFill>
              </a:rPr>
              <a:t>CONTENTS</a:t>
            </a:r>
          </a:p>
        </p:txBody>
      </p:sp>
      <p:sp>
        <p:nvSpPr>
          <p:cNvPr id="8" name="Slide Number Placeholder 7">
            <a:extLst>
              <a:ext uri="{FF2B5EF4-FFF2-40B4-BE49-F238E27FC236}">
                <a16:creationId xmlns:a16="http://schemas.microsoft.com/office/drawing/2014/main" id="{210BECB1-1BE7-48C6-8592-EA5C0EE582D4}"/>
              </a:ext>
            </a:extLst>
          </p:cNvPr>
          <p:cNvSpPr>
            <a:spLocks noGrp="1"/>
          </p:cNvSpPr>
          <p:nvPr>
            <p:ph type="sldNum" sz="quarter" idx="12"/>
          </p:nvPr>
        </p:nvSpPr>
        <p:spPr>
          <a:xfrm>
            <a:off x="10598870" y="6221691"/>
            <a:ext cx="458771" cy="349557"/>
          </a:xfrm>
        </p:spPr>
        <p:txBody>
          <a:bodyPr/>
          <a:lstStyle/>
          <a:p>
            <a:fld id="{3979BACE-D4D0-4C15-BBC8-118886278A23}" type="slidenum">
              <a:rPr lang="en-IN" smtClean="0"/>
              <a:t>3</a:t>
            </a:fld>
            <a:endParaRPr lang="en-IN" dirty="0"/>
          </a:p>
        </p:txBody>
      </p:sp>
      <p:sp>
        <p:nvSpPr>
          <p:cNvPr id="3" name="TextBox 2">
            <a:extLst>
              <a:ext uri="{FF2B5EF4-FFF2-40B4-BE49-F238E27FC236}">
                <a16:creationId xmlns:a16="http://schemas.microsoft.com/office/drawing/2014/main" id="{E87B8026-CCAA-4781-A20B-94507065E12C}"/>
              </a:ext>
            </a:extLst>
          </p:cNvPr>
          <p:cNvSpPr txBox="1"/>
          <p:nvPr/>
        </p:nvSpPr>
        <p:spPr>
          <a:xfrm>
            <a:off x="602343" y="945178"/>
            <a:ext cx="10987314" cy="5545942"/>
          </a:xfrm>
          <a:prstGeom prst="rect">
            <a:avLst/>
          </a:prstGeom>
          <a:noFill/>
        </p:spPr>
        <p:txBody>
          <a:bodyPr wrap="square" rtlCol="0">
            <a:spAutoFit/>
          </a:bodyPr>
          <a:lstStyle/>
          <a:p>
            <a:pPr marL="342900" indent="-342900">
              <a:lnSpc>
                <a:spcPct val="200000"/>
              </a:lnSpc>
              <a:buFont typeface="Wingdings" panose="05000000000000000000" pitchFamily="2" charset="2"/>
              <a:buChar char="§"/>
            </a:pPr>
            <a:r>
              <a:rPr lang="en-IN" dirty="0"/>
              <a:t>I</a:t>
            </a:r>
            <a:r>
              <a:rPr lang="en-IN" dirty="0">
                <a:latin typeface="Arial Nova" panose="020B0504020202020204" pitchFamily="34" charset="0"/>
              </a:rPr>
              <a:t>ntroduction</a:t>
            </a:r>
          </a:p>
          <a:p>
            <a:pPr marL="342900" indent="-342900">
              <a:lnSpc>
                <a:spcPct val="200000"/>
              </a:lnSpc>
              <a:buFont typeface="Wingdings" panose="05000000000000000000" pitchFamily="2" charset="2"/>
              <a:buChar char="§"/>
            </a:pPr>
            <a:r>
              <a:rPr lang="en-IN" dirty="0">
                <a:latin typeface="Arial Nova" panose="020B0504020202020204" pitchFamily="34" charset="0"/>
              </a:rPr>
              <a:t>Module Description</a:t>
            </a:r>
          </a:p>
          <a:p>
            <a:pPr marL="342900" indent="-342900">
              <a:lnSpc>
                <a:spcPct val="200000"/>
              </a:lnSpc>
              <a:buFont typeface="Wingdings" panose="05000000000000000000" pitchFamily="2" charset="2"/>
              <a:buChar char="§"/>
            </a:pPr>
            <a:r>
              <a:rPr lang="en-IN" dirty="0">
                <a:latin typeface="Arial Nova" panose="020B0504020202020204" pitchFamily="34" charset="0"/>
              </a:rPr>
              <a:t>System Requirements</a:t>
            </a:r>
          </a:p>
          <a:p>
            <a:pPr marL="342900" indent="-342900">
              <a:lnSpc>
                <a:spcPct val="200000"/>
              </a:lnSpc>
              <a:buFont typeface="Wingdings" panose="05000000000000000000" pitchFamily="2" charset="2"/>
              <a:buChar char="§"/>
            </a:pPr>
            <a:r>
              <a:rPr lang="en-IN" dirty="0">
                <a:latin typeface="Arial Nova" panose="020B0504020202020204" pitchFamily="34" charset="0"/>
              </a:rPr>
              <a:t>Existing System</a:t>
            </a:r>
          </a:p>
          <a:p>
            <a:pPr marL="342900" indent="-342900">
              <a:lnSpc>
                <a:spcPct val="200000"/>
              </a:lnSpc>
              <a:buFont typeface="Wingdings" panose="05000000000000000000" pitchFamily="2" charset="2"/>
              <a:buChar char="§"/>
            </a:pPr>
            <a:r>
              <a:rPr lang="en-IN" dirty="0">
                <a:latin typeface="Arial Nova" panose="020B0504020202020204" pitchFamily="34" charset="0"/>
              </a:rPr>
              <a:t>Proposed System</a:t>
            </a:r>
          </a:p>
          <a:p>
            <a:pPr marL="342900" indent="-342900">
              <a:lnSpc>
                <a:spcPct val="200000"/>
              </a:lnSpc>
              <a:buFont typeface="Wingdings" panose="05000000000000000000" pitchFamily="2" charset="2"/>
              <a:buChar char="§"/>
            </a:pPr>
            <a:r>
              <a:rPr lang="en-IN" dirty="0">
                <a:latin typeface="Arial Nova" panose="020B0504020202020204" pitchFamily="34" charset="0"/>
              </a:rPr>
              <a:t>Data Flow Diagram</a:t>
            </a:r>
          </a:p>
          <a:p>
            <a:pPr marL="342900" indent="-342900">
              <a:lnSpc>
                <a:spcPct val="200000"/>
              </a:lnSpc>
              <a:buFont typeface="Wingdings" panose="05000000000000000000" pitchFamily="2" charset="2"/>
              <a:buChar char="§"/>
            </a:pPr>
            <a:r>
              <a:rPr lang="en-IN" dirty="0">
                <a:latin typeface="Arial Nova" panose="020B0504020202020204" pitchFamily="34" charset="0"/>
              </a:rPr>
              <a:t>Product Backlog</a:t>
            </a:r>
          </a:p>
          <a:p>
            <a:pPr marL="342900" indent="-342900">
              <a:lnSpc>
                <a:spcPct val="200000"/>
              </a:lnSpc>
              <a:buFont typeface="Wingdings" panose="05000000000000000000" pitchFamily="2" charset="2"/>
              <a:buChar char="§"/>
            </a:pPr>
            <a:r>
              <a:rPr lang="en-IN" dirty="0">
                <a:latin typeface="Arial Nova" panose="020B0504020202020204" pitchFamily="34" charset="0"/>
              </a:rPr>
              <a:t>User Story</a:t>
            </a:r>
          </a:p>
          <a:p>
            <a:pPr marL="342900" indent="-342900">
              <a:lnSpc>
                <a:spcPct val="200000"/>
              </a:lnSpc>
              <a:buFont typeface="Wingdings" panose="05000000000000000000" pitchFamily="2" charset="2"/>
              <a:buChar char="§"/>
            </a:pPr>
            <a:r>
              <a:rPr lang="en-IN" dirty="0">
                <a:latin typeface="Arial Nova" panose="020B0504020202020204" pitchFamily="34" charset="0"/>
              </a:rPr>
              <a:t>Project Plan</a:t>
            </a:r>
          </a:p>
          <a:p>
            <a:pPr marL="342900" indent="-342900">
              <a:lnSpc>
                <a:spcPct val="200000"/>
              </a:lnSpc>
              <a:buFont typeface="Wingdings" panose="05000000000000000000" pitchFamily="2" charset="2"/>
              <a:buChar char="§"/>
            </a:pPr>
            <a:r>
              <a:rPr lang="en-IN" dirty="0">
                <a:latin typeface="Arial Nova" panose="020B0504020202020204" pitchFamily="34" charset="0"/>
              </a:rPr>
              <a:t>Sprint : 1 Plan</a:t>
            </a:r>
          </a:p>
        </p:txBody>
      </p:sp>
    </p:spTree>
    <p:extLst>
      <p:ext uri="{BB962C8B-B14F-4D97-AF65-F5344CB8AC3E}">
        <p14:creationId xmlns:p14="http://schemas.microsoft.com/office/powerpoint/2010/main" val="22343421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48298-5BAD-4B06-AE35-7486CEBB0338}"/>
              </a:ext>
            </a:extLst>
          </p:cNvPr>
          <p:cNvSpPr>
            <a:spLocks noGrp="1"/>
          </p:cNvSpPr>
          <p:nvPr>
            <p:ph type="title"/>
          </p:nvPr>
        </p:nvSpPr>
        <p:spPr>
          <a:xfrm>
            <a:off x="0" y="0"/>
            <a:ext cx="12192000" cy="711200"/>
          </a:xfrm>
          <a:solidFill>
            <a:schemeClr val="tx2">
              <a:lumMod val="60000"/>
              <a:lumOff val="40000"/>
            </a:schemeClr>
          </a:solidFill>
        </p:spPr>
        <p:txBody>
          <a:bodyPr>
            <a:normAutofit fontScale="90000"/>
          </a:bodyPr>
          <a:lstStyle/>
          <a:p>
            <a:pPr algn="l"/>
            <a:r>
              <a:rPr lang="en-IN" dirty="0">
                <a:solidFill>
                  <a:schemeClr val="tx1">
                    <a:lumMod val="95000"/>
                    <a:lumOff val="5000"/>
                  </a:schemeClr>
                </a:solidFill>
              </a:rPr>
              <a:t>USER STORY </a:t>
            </a:r>
          </a:p>
        </p:txBody>
      </p:sp>
      <p:sp>
        <p:nvSpPr>
          <p:cNvPr id="8" name="Slide Number Placeholder 7">
            <a:extLst>
              <a:ext uri="{FF2B5EF4-FFF2-40B4-BE49-F238E27FC236}">
                <a16:creationId xmlns:a16="http://schemas.microsoft.com/office/drawing/2014/main" id="{AE129C0A-18B8-04DC-44C6-C20FA7EB1CA2}"/>
              </a:ext>
            </a:extLst>
          </p:cNvPr>
          <p:cNvSpPr>
            <a:spLocks noGrp="1"/>
          </p:cNvSpPr>
          <p:nvPr>
            <p:ph type="sldNum" sz="quarter" idx="12"/>
          </p:nvPr>
        </p:nvSpPr>
        <p:spPr/>
        <p:txBody>
          <a:bodyPr/>
          <a:lstStyle/>
          <a:p>
            <a:fld id="{3979BACE-D4D0-4C15-BBC8-118886278A23}" type="slidenum">
              <a:rPr lang="en-IN" smtClean="0"/>
              <a:t>30</a:t>
            </a:fld>
            <a:endParaRPr lang="en-IN"/>
          </a:p>
        </p:txBody>
      </p:sp>
      <p:graphicFrame>
        <p:nvGraphicFramePr>
          <p:cNvPr id="3" name="Table 2"/>
          <p:cNvGraphicFramePr>
            <a:graphicFrameLocks noGrp="1"/>
          </p:cNvGraphicFramePr>
          <p:nvPr>
            <p:extLst>
              <p:ext uri="{D42A27DB-BD31-4B8C-83A1-F6EECF244321}">
                <p14:modId xmlns:p14="http://schemas.microsoft.com/office/powerpoint/2010/main" val="131671268"/>
              </p:ext>
            </p:extLst>
          </p:nvPr>
        </p:nvGraphicFramePr>
        <p:xfrm>
          <a:off x="1414019" y="790037"/>
          <a:ext cx="8201322" cy="5986847"/>
        </p:xfrm>
        <a:graphic>
          <a:graphicData uri="http://schemas.openxmlformats.org/drawingml/2006/table">
            <a:tbl>
              <a:tblPr>
                <a:tableStyleId>{35758FB7-9AC5-4552-8A53-C91805E547FA}</a:tableStyleId>
              </a:tblPr>
              <a:tblGrid>
                <a:gridCol w="1192626">
                  <a:extLst>
                    <a:ext uri="{9D8B030D-6E8A-4147-A177-3AD203B41FA5}">
                      <a16:colId xmlns:a16="http://schemas.microsoft.com/office/drawing/2014/main" val="20000"/>
                    </a:ext>
                  </a:extLst>
                </a:gridCol>
                <a:gridCol w="2037894">
                  <a:extLst>
                    <a:ext uri="{9D8B030D-6E8A-4147-A177-3AD203B41FA5}">
                      <a16:colId xmlns:a16="http://schemas.microsoft.com/office/drawing/2014/main" val="20001"/>
                    </a:ext>
                  </a:extLst>
                </a:gridCol>
                <a:gridCol w="2463731">
                  <a:extLst>
                    <a:ext uri="{9D8B030D-6E8A-4147-A177-3AD203B41FA5}">
                      <a16:colId xmlns:a16="http://schemas.microsoft.com/office/drawing/2014/main" val="20002"/>
                    </a:ext>
                  </a:extLst>
                </a:gridCol>
                <a:gridCol w="2507071">
                  <a:extLst>
                    <a:ext uri="{9D8B030D-6E8A-4147-A177-3AD203B41FA5}">
                      <a16:colId xmlns:a16="http://schemas.microsoft.com/office/drawing/2014/main" val="20003"/>
                    </a:ext>
                  </a:extLst>
                </a:gridCol>
              </a:tblGrid>
              <a:tr h="520269">
                <a:tc>
                  <a:txBody>
                    <a:bodyPr/>
                    <a:lstStyle/>
                    <a:p>
                      <a:pPr marL="67945" marR="0" algn="ctr">
                        <a:lnSpc>
                          <a:spcPts val="1165"/>
                        </a:lnSpc>
                        <a:spcBef>
                          <a:spcPts val="0"/>
                        </a:spcBef>
                        <a:spcAft>
                          <a:spcPts val="0"/>
                        </a:spcAft>
                      </a:pPr>
                      <a:endParaRPr lang="en-IN" sz="1400" b="1" u="sng" dirty="0">
                        <a:solidFill>
                          <a:schemeClr val="bg1"/>
                        </a:solidFill>
                        <a:effectLst/>
                      </a:endParaRPr>
                    </a:p>
                    <a:p>
                      <a:pPr marL="67945" marR="0" algn="ctr">
                        <a:lnSpc>
                          <a:spcPts val="1165"/>
                        </a:lnSpc>
                        <a:spcBef>
                          <a:spcPts val="0"/>
                        </a:spcBef>
                        <a:spcAft>
                          <a:spcPts val="0"/>
                        </a:spcAft>
                      </a:pPr>
                      <a:r>
                        <a:rPr lang="en-IN" sz="1400" b="1" u="sng" dirty="0">
                          <a:solidFill>
                            <a:schemeClr val="bg1"/>
                          </a:solidFill>
                          <a:effectLst/>
                        </a:rPr>
                        <a:t>User Story ID</a:t>
                      </a:r>
                      <a:endParaRPr lang="en-IN" sz="1400" u="sng" dirty="0">
                        <a:solidFill>
                          <a:schemeClr val="bg1"/>
                        </a:solidFill>
                        <a:effectLst/>
                        <a:latin typeface="Carlito"/>
                      </a:endParaRPr>
                    </a:p>
                  </a:txBody>
                  <a:tcPr marL="55669" marR="55669" marT="27834" marB="27834">
                    <a:solidFill>
                      <a:schemeClr val="accent2">
                        <a:lumMod val="60000"/>
                        <a:lumOff val="40000"/>
                      </a:schemeClr>
                    </a:solidFill>
                  </a:tcPr>
                </a:tc>
                <a:tc>
                  <a:txBody>
                    <a:bodyPr/>
                    <a:lstStyle/>
                    <a:p>
                      <a:pPr marL="68580" marR="0" algn="ctr">
                        <a:lnSpc>
                          <a:spcPts val="1165"/>
                        </a:lnSpc>
                        <a:spcBef>
                          <a:spcPts val="0"/>
                        </a:spcBef>
                        <a:spcAft>
                          <a:spcPts val="0"/>
                        </a:spcAft>
                      </a:pPr>
                      <a:endParaRPr lang="en-US" sz="1400" b="1" u="sng" dirty="0">
                        <a:solidFill>
                          <a:schemeClr val="bg1"/>
                        </a:solidFill>
                        <a:effectLst/>
                      </a:endParaRPr>
                    </a:p>
                    <a:p>
                      <a:pPr marL="68580" marR="0" algn="ctr">
                        <a:lnSpc>
                          <a:spcPts val="1165"/>
                        </a:lnSpc>
                        <a:spcBef>
                          <a:spcPts val="0"/>
                        </a:spcBef>
                        <a:spcAft>
                          <a:spcPts val="0"/>
                        </a:spcAft>
                      </a:pPr>
                      <a:r>
                        <a:rPr lang="en-US" sz="1400" b="1" u="sng" dirty="0">
                          <a:solidFill>
                            <a:schemeClr val="bg1"/>
                          </a:solidFill>
                          <a:effectLst/>
                        </a:rPr>
                        <a:t>As a &lt;type of user&gt;</a:t>
                      </a:r>
                      <a:endParaRPr lang="en-US" sz="1400" u="sng" dirty="0">
                        <a:solidFill>
                          <a:schemeClr val="bg1"/>
                        </a:solidFill>
                        <a:effectLst/>
                        <a:latin typeface="Carlito"/>
                      </a:endParaRPr>
                    </a:p>
                  </a:txBody>
                  <a:tcPr marL="55669" marR="55669" marT="27834" marB="27834">
                    <a:solidFill>
                      <a:schemeClr val="accent2">
                        <a:lumMod val="60000"/>
                        <a:lumOff val="40000"/>
                      </a:schemeClr>
                    </a:solidFill>
                  </a:tcPr>
                </a:tc>
                <a:tc>
                  <a:txBody>
                    <a:bodyPr/>
                    <a:lstStyle/>
                    <a:p>
                      <a:pPr marL="67945" marR="0" algn="ctr">
                        <a:lnSpc>
                          <a:spcPts val="1165"/>
                        </a:lnSpc>
                        <a:spcBef>
                          <a:spcPts val="0"/>
                        </a:spcBef>
                        <a:spcAft>
                          <a:spcPts val="0"/>
                        </a:spcAft>
                      </a:pPr>
                      <a:endParaRPr lang="en-IN" sz="1400" b="1" u="sng" dirty="0">
                        <a:solidFill>
                          <a:schemeClr val="bg1"/>
                        </a:solidFill>
                        <a:effectLst/>
                      </a:endParaRPr>
                    </a:p>
                    <a:p>
                      <a:pPr marL="67945" marR="0" algn="ctr">
                        <a:lnSpc>
                          <a:spcPts val="1165"/>
                        </a:lnSpc>
                        <a:spcBef>
                          <a:spcPts val="0"/>
                        </a:spcBef>
                        <a:spcAft>
                          <a:spcPts val="0"/>
                        </a:spcAft>
                      </a:pPr>
                      <a:r>
                        <a:rPr lang="en-IN" sz="1400" b="1" u="sng" dirty="0">
                          <a:solidFill>
                            <a:schemeClr val="bg1"/>
                          </a:solidFill>
                          <a:effectLst/>
                        </a:rPr>
                        <a:t>I want to</a:t>
                      </a:r>
                      <a:endParaRPr lang="en-IN" sz="1400" u="sng" dirty="0">
                        <a:solidFill>
                          <a:schemeClr val="bg1"/>
                        </a:solidFill>
                        <a:effectLst/>
                        <a:latin typeface="Carlito"/>
                      </a:endParaRPr>
                    </a:p>
                  </a:txBody>
                  <a:tcPr marL="55669" marR="55669" marT="27834" marB="27834">
                    <a:solidFill>
                      <a:schemeClr val="accent2">
                        <a:lumMod val="60000"/>
                        <a:lumOff val="40000"/>
                      </a:schemeClr>
                    </a:solidFill>
                  </a:tcPr>
                </a:tc>
                <a:tc>
                  <a:txBody>
                    <a:bodyPr/>
                    <a:lstStyle/>
                    <a:p>
                      <a:pPr marL="67945" marR="0" algn="ctr">
                        <a:lnSpc>
                          <a:spcPts val="1165"/>
                        </a:lnSpc>
                        <a:spcBef>
                          <a:spcPts val="0"/>
                        </a:spcBef>
                        <a:spcAft>
                          <a:spcPts val="0"/>
                        </a:spcAft>
                      </a:pPr>
                      <a:endParaRPr lang="en-IN" sz="1400" b="1" u="sng" dirty="0">
                        <a:solidFill>
                          <a:schemeClr val="bg1"/>
                        </a:solidFill>
                        <a:effectLst/>
                      </a:endParaRPr>
                    </a:p>
                    <a:p>
                      <a:pPr marL="67945" marR="0" algn="ctr">
                        <a:lnSpc>
                          <a:spcPts val="1165"/>
                        </a:lnSpc>
                        <a:spcBef>
                          <a:spcPts val="0"/>
                        </a:spcBef>
                        <a:spcAft>
                          <a:spcPts val="0"/>
                        </a:spcAft>
                      </a:pPr>
                      <a:r>
                        <a:rPr lang="en-IN" sz="1400" b="1" u="sng" dirty="0">
                          <a:solidFill>
                            <a:schemeClr val="bg1"/>
                          </a:solidFill>
                          <a:effectLst/>
                        </a:rPr>
                        <a:t>So that I can</a:t>
                      </a:r>
                      <a:endParaRPr lang="en-IN" sz="1400" u="sng" dirty="0">
                        <a:solidFill>
                          <a:schemeClr val="bg1"/>
                        </a:solidFill>
                        <a:effectLst/>
                        <a:latin typeface="Carlito"/>
                      </a:endParaRPr>
                    </a:p>
                  </a:txBody>
                  <a:tcPr marL="55669" marR="55669" marT="27834" marB="27834">
                    <a:solidFill>
                      <a:schemeClr val="accent2">
                        <a:lumMod val="60000"/>
                        <a:lumOff val="40000"/>
                      </a:schemeClr>
                    </a:solidFill>
                  </a:tcPr>
                </a:tc>
                <a:extLst>
                  <a:ext uri="{0D108BD9-81ED-4DB2-BD59-A6C34878D82A}">
                    <a16:rowId xmlns:a16="http://schemas.microsoft.com/office/drawing/2014/main" val="10000"/>
                  </a:ext>
                </a:extLst>
              </a:tr>
              <a:tr h="340945">
                <a:tc>
                  <a:txBody>
                    <a:bodyPr/>
                    <a:lstStyle/>
                    <a:p>
                      <a:pPr marL="67945" marR="0" algn="ctr">
                        <a:lnSpc>
                          <a:spcPts val="1065"/>
                        </a:lnSpc>
                        <a:spcBef>
                          <a:spcPts val="0"/>
                        </a:spcBef>
                        <a:spcAft>
                          <a:spcPts val="0"/>
                        </a:spcAft>
                      </a:pPr>
                      <a:r>
                        <a:rPr lang="en-IN" sz="1100" b="1" dirty="0">
                          <a:solidFill>
                            <a:schemeClr val="tx1"/>
                          </a:solidFill>
                          <a:effectLst/>
                        </a:rPr>
                        <a:t>16</a:t>
                      </a:r>
                      <a:endParaRPr lang="en-IN" sz="1100" dirty="0">
                        <a:solidFill>
                          <a:schemeClr val="tx1"/>
                        </a:solidFill>
                        <a:effectLst/>
                        <a:latin typeface="Carlito"/>
                      </a:endParaRPr>
                    </a:p>
                  </a:txBody>
                  <a:tcPr marL="55669" marR="55669" marT="27834" marB="27834">
                    <a:solidFill>
                      <a:schemeClr val="accent2">
                        <a:lumMod val="60000"/>
                        <a:lumOff val="40000"/>
                      </a:schemeClr>
                    </a:solidFill>
                  </a:tcPr>
                </a:tc>
                <a:tc>
                  <a:txBody>
                    <a:bodyPr/>
                    <a:lstStyle/>
                    <a:p>
                      <a:pPr marL="97155" marR="0" algn="ctr">
                        <a:lnSpc>
                          <a:spcPts val="1165"/>
                        </a:lnSpc>
                        <a:spcBef>
                          <a:spcPts val="0"/>
                        </a:spcBef>
                        <a:spcAft>
                          <a:spcPts val="0"/>
                        </a:spcAft>
                      </a:pPr>
                      <a:r>
                        <a:rPr lang="en-IN" sz="1100" b="1" dirty="0">
                          <a:effectLst/>
                        </a:rPr>
                        <a:t>Public Health Centre(PHC)</a:t>
                      </a:r>
                    </a:p>
                    <a:p>
                      <a:pPr marL="97155" marR="0" algn="ctr">
                        <a:lnSpc>
                          <a:spcPts val="1165"/>
                        </a:lnSpc>
                        <a:spcBef>
                          <a:spcPts val="0"/>
                        </a:spcBef>
                        <a:spcAft>
                          <a:spcPts val="0"/>
                        </a:spcAft>
                      </a:pPr>
                      <a:r>
                        <a:rPr lang="en-IN" sz="1100" b="1" dirty="0">
                          <a:effectLst/>
                        </a:rPr>
                        <a:t>Lab</a:t>
                      </a:r>
                      <a:endParaRPr lang="en-IN" sz="1100" b="1" dirty="0">
                        <a:effectLst/>
                        <a:latin typeface="Carlito"/>
                      </a:endParaRPr>
                    </a:p>
                  </a:txBody>
                  <a:tcPr marL="55669" marR="55669" marT="27834" marB="27834">
                    <a:solidFill>
                      <a:schemeClr val="accent2">
                        <a:lumMod val="60000"/>
                        <a:lumOff val="40000"/>
                      </a:schemeClr>
                    </a:solidFill>
                  </a:tcPr>
                </a:tc>
                <a:tc>
                  <a:txBody>
                    <a:bodyPr/>
                    <a:lstStyle/>
                    <a:p>
                      <a:pPr marL="67945" marR="0" algn="ctr">
                        <a:lnSpc>
                          <a:spcPts val="1065"/>
                        </a:lnSpc>
                        <a:spcBef>
                          <a:spcPts val="0"/>
                        </a:spcBef>
                        <a:spcAft>
                          <a:spcPts val="0"/>
                        </a:spcAft>
                      </a:pPr>
                      <a:r>
                        <a:rPr lang="en-IN" sz="1100" b="1" dirty="0">
                          <a:effectLst/>
                        </a:rPr>
                        <a:t>login</a:t>
                      </a:r>
                      <a:endParaRPr lang="en-IN" sz="1100" b="1" dirty="0">
                        <a:effectLst/>
                        <a:latin typeface="Carlito"/>
                      </a:endParaRPr>
                    </a:p>
                  </a:txBody>
                  <a:tcPr marL="55669" marR="55669" marT="27834" marB="27834">
                    <a:solidFill>
                      <a:schemeClr val="accent2">
                        <a:lumMod val="60000"/>
                        <a:lumOff val="40000"/>
                      </a:schemeClr>
                    </a:solidFill>
                  </a:tcPr>
                </a:tc>
                <a:tc>
                  <a:txBody>
                    <a:bodyPr/>
                    <a:lstStyle/>
                    <a:p>
                      <a:pPr marL="67945" marR="0" algn="ctr">
                        <a:lnSpc>
                          <a:spcPts val="1065"/>
                        </a:lnSpc>
                        <a:spcBef>
                          <a:spcPts val="0"/>
                        </a:spcBef>
                        <a:spcAft>
                          <a:spcPts val="0"/>
                        </a:spcAft>
                      </a:pPr>
                      <a:r>
                        <a:rPr lang="en-US" sz="1100" b="1" dirty="0">
                          <a:effectLst/>
                        </a:rPr>
                        <a:t>Access the System</a:t>
                      </a:r>
                      <a:endParaRPr lang="en-US" sz="1100" b="1" dirty="0">
                        <a:effectLst/>
                        <a:latin typeface="Carlito"/>
                      </a:endParaRPr>
                    </a:p>
                  </a:txBody>
                  <a:tcPr marL="55669" marR="55669" marT="27834" marB="27834">
                    <a:solidFill>
                      <a:schemeClr val="accent2">
                        <a:lumMod val="60000"/>
                        <a:lumOff val="40000"/>
                      </a:schemeClr>
                    </a:solidFill>
                  </a:tcPr>
                </a:tc>
                <a:extLst>
                  <a:ext uri="{0D108BD9-81ED-4DB2-BD59-A6C34878D82A}">
                    <a16:rowId xmlns:a16="http://schemas.microsoft.com/office/drawing/2014/main" val="10001"/>
                  </a:ext>
                </a:extLst>
              </a:tr>
              <a:tr h="359483">
                <a:tc>
                  <a:txBody>
                    <a:bodyPr/>
                    <a:lstStyle/>
                    <a:p>
                      <a:pPr marL="67945" marR="0" algn="ctr">
                        <a:lnSpc>
                          <a:spcPts val="1165"/>
                        </a:lnSpc>
                        <a:spcBef>
                          <a:spcPts val="0"/>
                        </a:spcBef>
                        <a:spcAft>
                          <a:spcPts val="0"/>
                        </a:spcAft>
                      </a:pPr>
                      <a:r>
                        <a:rPr lang="en-IN" sz="1100" b="1" dirty="0">
                          <a:solidFill>
                            <a:schemeClr val="tx1"/>
                          </a:solidFill>
                          <a:effectLst/>
                        </a:rPr>
                        <a:t>17</a:t>
                      </a:r>
                      <a:endParaRPr lang="en-IN" sz="1100" dirty="0">
                        <a:solidFill>
                          <a:schemeClr val="tx1"/>
                        </a:solidFill>
                        <a:effectLst/>
                        <a:latin typeface="Carlito"/>
                      </a:endParaRPr>
                    </a:p>
                  </a:txBody>
                  <a:tcPr marL="55669" marR="55669" marT="27834" marB="27834">
                    <a:solidFill>
                      <a:schemeClr val="accent2">
                        <a:lumMod val="60000"/>
                        <a:lumOff val="40000"/>
                      </a:schemeClr>
                    </a:solidFill>
                  </a:tcPr>
                </a:tc>
                <a:tc>
                  <a:txBody>
                    <a:bodyPr/>
                    <a:lstStyle/>
                    <a:p>
                      <a:pPr marL="97155" marR="0" algn="ctr">
                        <a:lnSpc>
                          <a:spcPts val="1165"/>
                        </a:lnSpc>
                        <a:spcBef>
                          <a:spcPts val="0"/>
                        </a:spcBef>
                        <a:spcAft>
                          <a:spcPts val="0"/>
                        </a:spcAft>
                      </a:pPr>
                      <a:r>
                        <a:rPr lang="en-IN" sz="1100" b="1" dirty="0">
                          <a:effectLst/>
                        </a:rPr>
                        <a:t>Public Health Centre(PHC)</a:t>
                      </a:r>
                    </a:p>
                    <a:p>
                      <a:pPr marL="97155" marR="0" algn="ctr">
                        <a:lnSpc>
                          <a:spcPts val="1165"/>
                        </a:lnSpc>
                        <a:spcBef>
                          <a:spcPts val="0"/>
                        </a:spcBef>
                        <a:spcAft>
                          <a:spcPts val="0"/>
                        </a:spcAft>
                      </a:pPr>
                      <a:r>
                        <a:rPr lang="en-IN" sz="1100" b="1" dirty="0">
                          <a:effectLst/>
                        </a:rPr>
                        <a:t>Lab</a:t>
                      </a:r>
                      <a:endParaRPr lang="en-IN" sz="1100" b="1" dirty="0">
                        <a:effectLst/>
                        <a:latin typeface="Carlito"/>
                      </a:endParaRPr>
                    </a:p>
                  </a:txBody>
                  <a:tcPr marL="55669" marR="55669" marT="27834" marB="27834">
                    <a:solidFill>
                      <a:schemeClr val="accent2">
                        <a:lumMod val="60000"/>
                        <a:lumOff val="40000"/>
                      </a:schemeClr>
                    </a:solidFill>
                  </a:tcPr>
                </a:tc>
                <a:tc>
                  <a:txBody>
                    <a:bodyPr/>
                    <a:lstStyle/>
                    <a:p>
                      <a:pPr marL="67945" marR="0" algn="ctr">
                        <a:lnSpc>
                          <a:spcPts val="1165"/>
                        </a:lnSpc>
                        <a:spcBef>
                          <a:spcPts val="0"/>
                        </a:spcBef>
                        <a:spcAft>
                          <a:spcPts val="0"/>
                        </a:spcAft>
                      </a:pPr>
                      <a:r>
                        <a:rPr lang="en-IN" sz="1100" b="1" dirty="0">
                          <a:effectLst/>
                        </a:rPr>
                        <a:t>PHC Lab Homepage</a:t>
                      </a:r>
                      <a:endParaRPr lang="en-IN" sz="1100" b="1" dirty="0">
                        <a:effectLst/>
                        <a:latin typeface="Carlito"/>
                      </a:endParaRPr>
                    </a:p>
                  </a:txBody>
                  <a:tcPr marL="55669" marR="55669" marT="27834" marB="27834">
                    <a:solidFill>
                      <a:schemeClr val="accent2">
                        <a:lumMod val="60000"/>
                        <a:lumOff val="40000"/>
                      </a:schemeClr>
                    </a:solidFill>
                  </a:tcPr>
                </a:tc>
                <a:tc>
                  <a:txBody>
                    <a:bodyPr/>
                    <a:lstStyle/>
                    <a:p>
                      <a:pPr marL="67945" marR="0" algn="ctr">
                        <a:lnSpc>
                          <a:spcPts val="1165"/>
                        </a:lnSpc>
                        <a:spcBef>
                          <a:spcPts val="0"/>
                        </a:spcBef>
                        <a:spcAft>
                          <a:spcPts val="0"/>
                        </a:spcAft>
                      </a:pPr>
                      <a:r>
                        <a:rPr lang="en-IN" sz="1100" b="1" dirty="0">
                          <a:effectLst/>
                        </a:rPr>
                        <a:t>Can navigate the entire page of the PHC Lab</a:t>
                      </a:r>
                      <a:endParaRPr lang="en-IN" sz="1100" b="1" dirty="0">
                        <a:effectLst/>
                        <a:latin typeface="Carlito"/>
                      </a:endParaRPr>
                    </a:p>
                  </a:txBody>
                  <a:tcPr marL="55669" marR="55669" marT="27834" marB="27834">
                    <a:solidFill>
                      <a:schemeClr val="accent2">
                        <a:lumMod val="60000"/>
                        <a:lumOff val="40000"/>
                      </a:schemeClr>
                    </a:solidFill>
                  </a:tcPr>
                </a:tc>
                <a:extLst>
                  <a:ext uri="{0D108BD9-81ED-4DB2-BD59-A6C34878D82A}">
                    <a16:rowId xmlns:a16="http://schemas.microsoft.com/office/drawing/2014/main" val="10002"/>
                  </a:ext>
                </a:extLst>
              </a:tr>
              <a:tr h="403774">
                <a:tc>
                  <a:txBody>
                    <a:bodyPr/>
                    <a:lstStyle/>
                    <a:p>
                      <a:pPr marL="67945" marR="0" algn="ctr">
                        <a:lnSpc>
                          <a:spcPts val="1165"/>
                        </a:lnSpc>
                        <a:spcBef>
                          <a:spcPts val="0"/>
                        </a:spcBef>
                        <a:spcAft>
                          <a:spcPts val="0"/>
                        </a:spcAft>
                      </a:pPr>
                      <a:r>
                        <a:rPr lang="en-IN" sz="1100" b="1" dirty="0">
                          <a:solidFill>
                            <a:schemeClr val="tx1"/>
                          </a:solidFill>
                          <a:effectLst/>
                        </a:rPr>
                        <a:t>18</a:t>
                      </a:r>
                      <a:endParaRPr lang="en-IN" sz="1100" dirty="0">
                        <a:solidFill>
                          <a:schemeClr val="tx1"/>
                        </a:solidFill>
                        <a:effectLst/>
                        <a:latin typeface="Carlito"/>
                      </a:endParaRPr>
                    </a:p>
                  </a:txBody>
                  <a:tcPr marL="55669" marR="55669" marT="27834" marB="27834">
                    <a:solidFill>
                      <a:schemeClr val="accent2">
                        <a:lumMod val="60000"/>
                        <a:lumOff val="40000"/>
                      </a:schemeClr>
                    </a:solidFill>
                  </a:tcPr>
                </a:tc>
                <a:tc>
                  <a:txBody>
                    <a:bodyPr/>
                    <a:lstStyle/>
                    <a:p>
                      <a:pPr marL="97155" marR="0" algn="ctr">
                        <a:lnSpc>
                          <a:spcPts val="1165"/>
                        </a:lnSpc>
                        <a:spcBef>
                          <a:spcPts val="0"/>
                        </a:spcBef>
                        <a:spcAft>
                          <a:spcPts val="0"/>
                        </a:spcAft>
                      </a:pPr>
                      <a:r>
                        <a:rPr lang="en-IN" sz="1100" b="1" dirty="0">
                          <a:effectLst/>
                        </a:rPr>
                        <a:t>Public Health Centre(PHC)</a:t>
                      </a:r>
                    </a:p>
                    <a:p>
                      <a:pPr marL="97155" marR="0" algn="ctr">
                        <a:lnSpc>
                          <a:spcPts val="1165"/>
                        </a:lnSpc>
                        <a:spcBef>
                          <a:spcPts val="0"/>
                        </a:spcBef>
                        <a:spcAft>
                          <a:spcPts val="0"/>
                        </a:spcAft>
                      </a:pPr>
                      <a:r>
                        <a:rPr lang="en-IN" sz="1100" b="1" dirty="0">
                          <a:effectLst/>
                        </a:rPr>
                        <a:t>Lab</a:t>
                      </a:r>
                      <a:endParaRPr lang="en-IN" sz="1100" b="1" dirty="0">
                        <a:effectLst/>
                        <a:latin typeface="Carlito"/>
                      </a:endParaRPr>
                    </a:p>
                  </a:txBody>
                  <a:tcPr marL="55669" marR="55669" marT="27834" marB="27834">
                    <a:solidFill>
                      <a:schemeClr val="accent2">
                        <a:lumMod val="60000"/>
                        <a:lumOff val="40000"/>
                      </a:schemeClr>
                    </a:solidFill>
                  </a:tcPr>
                </a:tc>
                <a:tc>
                  <a:txBody>
                    <a:bodyPr/>
                    <a:lstStyle/>
                    <a:p>
                      <a:pPr marL="67945" marR="0" algn="ctr">
                        <a:lnSpc>
                          <a:spcPts val="1165"/>
                        </a:lnSpc>
                        <a:spcBef>
                          <a:spcPts val="0"/>
                        </a:spcBef>
                        <a:spcAft>
                          <a:spcPts val="0"/>
                        </a:spcAft>
                      </a:pPr>
                      <a:r>
                        <a:rPr lang="en-IN" sz="1100" b="1" dirty="0">
                          <a:effectLst/>
                        </a:rPr>
                        <a:t>View Lab request</a:t>
                      </a:r>
                      <a:endParaRPr lang="en-IN" sz="1100" b="1" dirty="0">
                        <a:effectLst/>
                        <a:latin typeface="Carlito"/>
                      </a:endParaRPr>
                    </a:p>
                  </a:txBody>
                  <a:tcPr marL="55669" marR="55669" marT="27834" marB="27834">
                    <a:solidFill>
                      <a:schemeClr val="accent2">
                        <a:lumMod val="60000"/>
                        <a:lumOff val="40000"/>
                      </a:schemeClr>
                    </a:solidFill>
                  </a:tcPr>
                </a:tc>
                <a:tc>
                  <a:txBody>
                    <a:bodyPr/>
                    <a:lstStyle/>
                    <a:p>
                      <a:pPr marL="67945" marR="0" algn="ctr">
                        <a:lnSpc>
                          <a:spcPts val="1165"/>
                        </a:lnSpc>
                        <a:spcBef>
                          <a:spcPts val="0"/>
                        </a:spcBef>
                        <a:spcAft>
                          <a:spcPts val="0"/>
                        </a:spcAft>
                      </a:pPr>
                      <a:r>
                        <a:rPr lang="en-IN" sz="1100" b="1" dirty="0">
                          <a:effectLst/>
                        </a:rPr>
                        <a:t>Can view the requests received from the patients</a:t>
                      </a:r>
                      <a:endParaRPr lang="en-IN" sz="1100" b="1" dirty="0">
                        <a:effectLst/>
                        <a:latin typeface="Carlito"/>
                      </a:endParaRPr>
                    </a:p>
                  </a:txBody>
                  <a:tcPr marL="55669" marR="55669" marT="27834" marB="27834">
                    <a:solidFill>
                      <a:schemeClr val="accent2">
                        <a:lumMod val="60000"/>
                        <a:lumOff val="40000"/>
                      </a:schemeClr>
                    </a:solidFill>
                  </a:tcPr>
                </a:tc>
                <a:extLst>
                  <a:ext uri="{0D108BD9-81ED-4DB2-BD59-A6C34878D82A}">
                    <a16:rowId xmlns:a16="http://schemas.microsoft.com/office/drawing/2014/main" val="10003"/>
                  </a:ext>
                </a:extLst>
              </a:tr>
              <a:tr h="340945">
                <a:tc>
                  <a:txBody>
                    <a:bodyPr/>
                    <a:lstStyle/>
                    <a:p>
                      <a:pPr marL="67945" marR="0" algn="ctr">
                        <a:lnSpc>
                          <a:spcPts val="1165"/>
                        </a:lnSpc>
                        <a:spcBef>
                          <a:spcPts val="0"/>
                        </a:spcBef>
                        <a:spcAft>
                          <a:spcPts val="0"/>
                        </a:spcAft>
                      </a:pPr>
                      <a:r>
                        <a:rPr lang="en-IN" sz="1100" dirty="0">
                          <a:solidFill>
                            <a:schemeClr val="tx1"/>
                          </a:solidFill>
                          <a:effectLst/>
                        </a:rPr>
                        <a:t>19</a:t>
                      </a:r>
                      <a:endParaRPr lang="en-IN" sz="1100" dirty="0">
                        <a:solidFill>
                          <a:schemeClr val="tx1"/>
                        </a:solidFill>
                        <a:effectLst/>
                        <a:latin typeface="Carlito"/>
                      </a:endParaRPr>
                    </a:p>
                  </a:txBody>
                  <a:tcPr marL="55669" marR="55669" marT="27834" marB="27834">
                    <a:solidFill>
                      <a:schemeClr val="accent2">
                        <a:lumMod val="60000"/>
                        <a:lumOff val="40000"/>
                      </a:schemeClr>
                    </a:solidFill>
                  </a:tcPr>
                </a:tc>
                <a:tc>
                  <a:txBody>
                    <a:bodyPr/>
                    <a:lstStyle/>
                    <a:p>
                      <a:pPr marL="97155" marR="0" algn="ctr">
                        <a:lnSpc>
                          <a:spcPts val="1165"/>
                        </a:lnSpc>
                        <a:spcBef>
                          <a:spcPts val="0"/>
                        </a:spcBef>
                        <a:spcAft>
                          <a:spcPts val="0"/>
                        </a:spcAft>
                      </a:pPr>
                      <a:r>
                        <a:rPr lang="en-IN" sz="1100" b="1" dirty="0">
                          <a:effectLst/>
                        </a:rPr>
                        <a:t>Public Health Centre(PHC)</a:t>
                      </a:r>
                    </a:p>
                    <a:p>
                      <a:pPr marL="97155" marR="0" algn="ctr">
                        <a:lnSpc>
                          <a:spcPts val="1165"/>
                        </a:lnSpc>
                        <a:spcBef>
                          <a:spcPts val="0"/>
                        </a:spcBef>
                        <a:spcAft>
                          <a:spcPts val="0"/>
                        </a:spcAft>
                      </a:pPr>
                      <a:r>
                        <a:rPr lang="en-IN" sz="1100" b="1" dirty="0">
                          <a:effectLst/>
                        </a:rPr>
                        <a:t>Lab</a:t>
                      </a:r>
                      <a:endParaRPr lang="en-IN" sz="1100" b="1" dirty="0">
                        <a:effectLst/>
                        <a:latin typeface="Carlito"/>
                      </a:endParaRPr>
                    </a:p>
                  </a:txBody>
                  <a:tcPr marL="55669" marR="55669" marT="27834" marB="27834">
                    <a:solidFill>
                      <a:schemeClr val="accent2">
                        <a:lumMod val="60000"/>
                        <a:lumOff val="40000"/>
                      </a:schemeClr>
                    </a:solidFill>
                  </a:tcPr>
                </a:tc>
                <a:tc>
                  <a:txBody>
                    <a:bodyPr/>
                    <a:lstStyle/>
                    <a:p>
                      <a:pPr marL="67945" marR="0" algn="ctr">
                        <a:lnSpc>
                          <a:spcPts val="1165"/>
                        </a:lnSpc>
                        <a:spcBef>
                          <a:spcPts val="0"/>
                        </a:spcBef>
                        <a:spcAft>
                          <a:spcPts val="0"/>
                        </a:spcAft>
                      </a:pPr>
                      <a:r>
                        <a:rPr lang="en-IN" sz="1100" b="1" dirty="0">
                          <a:effectLst/>
                        </a:rPr>
                        <a:t>Lab Result</a:t>
                      </a:r>
                      <a:endParaRPr lang="en-IN" sz="1100" b="1" dirty="0">
                        <a:effectLst/>
                        <a:latin typeface="Carlito"/>
                      </a:endParaRPr>
                    </a:p>
                  </a:txBody>
                  <a:tcPr marL="55669" marR="55669" marT="27834" marB="27834">
                    <a:solidFill>
                      <a:schemeClr val="accent2">
                        <a:lumMod val="60000"/>
                        <a:lumOff val="40000"/>
                      </a:schemeClr>
                    </a:solidFill>
                  </a:tcPr>
                </a:tc>
                <a:tc>
                  <a:txBody>
                    <a:bodyPr/>
                    <a:lstStyle/>
                    <a:p>
                      <a:pPr marL="67945" marR="0" algn="ctr">
                        <a:lnSpc>
                          <a:spcPts val="1165"/>
                        </a:lnSpc>
                        <a:spcBef>
                          <a:spcPts val="0"/>
                        </a:spcBef>
                        <a:spcAft>
                          <a:spcPts val="0"/>
                        </a:spcAft>
                      </a:pPr>
                      <a:r>
                        <a:rPr lang="en-IN" sz="1100" b="1" dirty="0">
                          <a:effectLst/>
                        </a:rPr>
                        <a:t>Can update the lab results</a:t>
                      </a:r>
                      <a:endParaRPr lang="en-IN" sz="1100" b="1" dirty="0">
                        <a:effectLst/>
                        <a:latin typeface="Carlito"/>
                      </a:endParaRPr>
                    </a:p>
                  </a:txBody>
                  <a:tcPr marL="55669" marR="55669" marT="27834" marB="27834">
                    <a:solidFill>
                      <a:schemeClr val="accent2">
                        <a:lumMod val="60000"/>
                        <a:lumOff val="40000"/>
                      </a:schemeClr>
                    </a:solidFill>
                  </a:tcPr>
                </a:tc>
                <a:extLst>
                  <a:ext uri="{0D108BD9-81ED-4DB2-BD59-A6C34878D82A}">
                    <a16:rowId xmlns:a16="http://schemas.microsoft.com/office/drawing/2014/main" val="365884173"/>
                  </a:ext>
                </a:extLst>
              </a:tr>
              <a:tr h="340945">
                <a:tc>
                  <a:txBody>
                    <a:bodyPr/>
                    <a:lstStyle/>
                    <a:p>
                      <a:pPr marL="96520" marR="0" algn="ctr">
                        <a:lnSpc>
                          <a:spcPts val="1165"/>
                        </a:lnSpc>
                        <a:spcBef>
                          <a:spcPts val="0"/>
                        </a:spcBef>
                        <a:spcAft>
                          <a:spcPts val="0"/>
                        </a:spcAft>
                      </a:pPr>
                      <a:r>
                        <a:rPr lang="en-IN" sz="1100" b="1" dirty="0">
                          <a:solidFill>
                            <a:schemeClr val="tx1"/>
                          </a:solidFill>
                          <a:effectLst/>
                        </a:rPr>
                        <a:t>20</a:t>
                      </a:r>
                      <a:endParaRPr lang="en-IN" sz="1100" dirty="0">
                        <a:solidFill>
                          <a:schemeClr val="tx1"/>
                        </a:solidFill>
                        <a:effectLst/>
                        <a:latin typeface="Carlito"/>
                      </a:endParaRPr>
                    </a:p>
                  </a:txBody>
                  <a:tcPr marL="55669" marR="55669" marT="27834" marB="27834">
                    <a:solidFill>
                      <a:schemeClr val="accent2">
                        <a:lumMod val="60000"/>
                        <a:lumOff val="40000"/>
                      </a:schemeClr>
                    </a:solidFill>
                  </a:tcPr>
                </a:tc>
                <a:tc>
                  <a:txBody>
                    <a:bodyPr/>
                    <a:lstStyle/>
                    <a:p>
                      <a:pPr marL="97155" marR="0" algn="ctr">
                        <a:lnSpc>
                          <a:spcPts val="1165"/>
                        </a:lnSpc>
                        <a:spcBef>
                          <a:spcPts val="0"/>
                        </a:spcBef>
                        <a:spcAft>
                          <a:spcPts val="0"/>
                        </a:spcAft>
                      </a:pPr>
                      <a:r>
                        <a:rPr lang="en-IN" sz="1100" b="1" dirty="0">
                          <a:effectLst/>
                        </a:rPr>
                        <a:t>Public Health Centre(PHC)</a:t>
                      </a:r>
                    </a:p>
                    <a:p>
                      <a:pPr marL="97155" marR="0" algn="ctr">
                        <a:lnSpc>
                          <a:spcPts val="1165"/>
                        </a:lnSpc>
                        <a:spcBef>
                          <a:spcPts val="0"/>
                        </a:spcBef>
                        <a:spcAft>
                          <a:spcPts val="0"/>
                        </a:spcAft>
                      </a:pPr>
                      <a:r>
                        <a:rPr lang="en-IN" sz="1100" b="1" dirty="0">
                          <a:effectLst/>
                        </a:rPr>
                        <a:t>Other Staff</a:t>
                      </a:r>
                      <a:endParaRPr lang="en-IN" sz="1100" b="1" dirty="0">
                        <a:effectLst/>
                        <a:latin typeface="Carlito"/>
                      </a:endParaRPr>
                    </a:p>
                  </a:txBody>
                  <a:tcPr marL="55669" marR="55669" marT="27834" marB="27834">
                    <a:solidFill>
                      <a:schemeClr val="accent2">
                        <a:lumMod val="60000"/>
                        <a:lumOff val="40000"/>
                      </a:schemeClr>
                    </a:solidFill>
                  </a:tcPr>
                </a:tc>
                <a:tc>
                  <a:txBody>
                    <a:bodyPr/>
                    <a:lstStyle/>
                    <a:p>
                      <a:pPr marL="96520" marR="0" algn="ctr">
                        <a:lnSpc>
                          <a:spcPts val="1165"/>
                        </a:lnSpc>
                        <a:spcBef>
                          <a:spcPts val="0"/>
                        </a:spcBef>
                        <a:spcAft>
                          <a:spcPts val="0"/>
                        </a:spcAft>
                      </a:pPr>
                      <a:r>
                        <a:rPr lang="en-IN" sz="1100" b="1" dirty="0">
                          <a:effectLst/>
                        </a:rPr>
                        <a:t>Login</a:t>
                      </a:r>
                      <a:endParaRPr lang="en-IN" sz="1100" b="1" dirty="0">
                        <a:effectLst/>
                        <a:latin typeface="Carlito"/>
                      </a:endParaRPr>
                    </a:p>
                  </a:txBody>
                  <a:tcPr marL="55669" marR="55669" marT="27834" marB="27834">
                    <a:solidFill>
                      <a:schemeClr val="accent2">
                        <a:lumMod val="60000"/>
                        <a:lumOff val="40000"/>
                      </a:schemeClr>
                    </a:solidFill>
                  </a:tcPr>
                </a:tc>
                <a:tc>
                  <a:txBody>
                    <a:bodyPr/>
                    <a:lstStyle/>
                    <a:p>
                      <a:pPr marL="96520" marR="0" algn="ctr">
                        <a:lnSpc>
                          <a:spcPts val="1165"/>
                        </a:lnSpc>
                        <a:spcBef>
                          <a:spcPts val="0"/>
                        </a:spcBef>
                        <a:spcAft>
                          <a:spcPts val="0"/>
                        </a:spcAft>
                      </a:pPr>
                      <a:r>
                        <a:rPr lang="en-US" sz="1100" b="1" dirty="0">
                          <a:effectLst/>
                        </a:rPr>
                        <a:t>Access the System</a:t>
                      </a:r>
                      <a:endParaRPr lang="en-US" sz="1100" b="1" dirty="0">
                        <a:effectLst/>
                        <a:latin typeface="Carlito"/>
                      </a:endParaRPr>
                    </a:p>
                  </a:txBody>
                  <a:tcPr marL="55669" marR="55669" marT="27834" marB="27834">
                    <a:solidFill>
                      <a:schemeClr val="accent2">
                        <a:lumMod val="60000"/>
                        <a:lumOff val="40000"/>
                      </a:schemeClr>
                    </a:solidFill>
                  </a:tcPr>
                </a:tc>
                <a:extLst>
                  <a:ext uri="{0D108BD9-81ED-4DB2-BD59-A6C34878D82A}">
                    <a16:rowId xmlns:a16="http://schemas.microsoft.com/office/drawing/2014/main" val="10004"/>
                  </a:ext>
                </a:extLst>
              </a:tr>
              <a:tr h="359483">
                <a:tc>
                  <a:txBody>
                    <a:bodyPr/>
                    <a:lstStyle/>
                    <a:p>
                      <a:pPr marL="96520" marR="0" algn="ctr">
                        <a:lnSpc>
                          <a:spcPts val="1165"/>
                        </a:lnSpc>
                        <a:spcBef>
                          <a:spcPts val="0"/>
                        </a:spcBef>
                        <a:spcAft>
                          <a:spcPts val="0"/>
                        </a:spcAft>
                      </a:pPr>
                      <a:r>
                        <a:rPr lang="en-IN" sz="1100" b="1" dirty="0">
                          <a:solidFill>
                            <a:schemeClr val="tx1"/>
                          </a:solidFill>
                          <a:effectLst/>
                        </a:rPr>
                        <a:t>21</a:t>
                      </a:r>
                      <a:endParaRPr lang="en-IN" sz="1100" dirty="0">
                        <a:solidFill>
                          <a:schemeClr val="tx1"/>
                        </a:solidFill>
                        <a:effectLst/>
                        <a:latin typeface="Carlito"/>
                      </a:endParaRPr>
                    </a:p>
                  </a:txBody>
                  <a:tcPr marL="55669" marR="55669" marT="27834" marB="27834">
                    <a:solidFill>
                      <a:schemeClr val="accent2">
                        <a:lumMod val="60000"/>
                        <a:lumOff val="40000"/>
                      </a:schemeClr>
                    </a:solidFill>
                  </a:tcPr>
                </a:tc>
                <a:tc>
                  <a:txBody>
                    <a:bodyPr/>
                    <a:lstStyle/>
                    <a:p>
                      <a:pPr marL="97155" marR="0" algn="ctr">
                        <a:lnSpc>
                          <a:spcPts val="1165"/>
                        </a:lnSpc>
                        <a:spcBef>
                          <a:spcPts val="0"/>
                        </a:spcBef>
                        <a:spcAft>
                          <a:spcPts val="0"/>
                        </a:spcAft>
                      </a:pPr>
                      <a:r>
                        <a:rPr lang="en-IN" sz="1100" b="1" dirty="0">
                          <a:effectLst/>
                        </a:rPr>
                        <a:t>Public Health Centre(PHC)</a:t>
                      </a:r>
                    </a:p>
                    <a:p>
                      <a:pPr marL="97155" marR="0" algn="ctr">
                        <a:lnSpc>
                          <a:spcPts val="1165"/>
                        </a:lnSpc>
                        <a:spcBef>
                          <a:spcPts val="0"/>
                        </a:spcBef>
                        <a:spcAft>
                          <a:spcPts val="0"/>
                        </a:spcAft>
                      </a:pPr>
                      <a:r>
                        <a:rPr lang="en-IN" sz="1100" b="1" dirty="0">
                          <a:effectLst/>
                        </a:rPr>
                        <a:t>Other Staff</a:t>
                      </a:r>
                      <a:endParaRPr lang="en-IN" sz="1100" b="1" dirty="0">
                        <a:effectLst/>
                        <a:latin typeface="Carlito"/>
                      </a:endParaRPr>
                    </a:p>
                  </a:txBody>
                  <a:tcPr marL="55669" marR="55669" marT="27834" marB="27834">
                    <a:solidFill>
                      <a:schemeClr val="accent2">
                        <a:lumMod val="60000"/>
                        <a:lumOff val="40000"/>
                      </a:schemeClr>
                    </a:solidFill>
                  </a:tcPr>
                </a:tc>
                <a:tc>
                  <a:txBody>
                    <a:bodyPr/>
                    <a:lstStyle/>
                    <a:p>
                      <a:pPr marL="96520" marR="0" algn="ctr">
                        <a:lnSpc>
                          <a:spcPts val="1165"/>
                        </a:lnSpc>
                        <a:spcBef>
                          <a:spcPts val="0"/>
                        </a:spcBef>
                        <a:spcAft>
                          <a:spcPts val="0"/>
                        </a:spcAft>
                      </a:pPr>
                      <a:r>
                        <a:rPr lang="en-IN" sz="1100" b="1" dirty="0">
                          <a:effectLst/>
                        </a:rPr>
                        <a:t>PHC Other Staff Homepage</a:t>
                      </a:r>
                      <a:endParaRPr lang="en-IN" sz="1100" b="1" dirty="0">
                        <a:effectLst/>
                        <a:latin typeface="Carlito"/>
                      </a:endParaRPr>
                    </a:p>
                  </a:txBody>
                  <a:tcPr marL="55669" marR="55669" marT="27834" marB="27834">
                    <a:solidFill>
                      <a:schemeClr val="accent2">
                        <a:lumMod val="60000"/>
                        <a:lumOff val="40000"/>
                      </a:schemeClr>
                    </a:solidFill>
                  </a:tcPr>
                </a:tc>
                <a:tc>
                  <a:txBody>
                    <a:bodyPr/>
                    <a:lstStyle/>
                    <a:p>
                      <a:pPr marL="96520" marR="0" algn="ctr">
                        <a:lnSpc>
                          <a:spcPts val="1165"/>
                        </a:lnSpc>
                        <a:spcBef>
                          <a:spcPts val="0"/>
                        </a:spcBef>
                        <a:spcAft>
                          <a:spcPts val="0"/>
                        </a:spcAft>
                      </a:pPr>
                      <a:r>
                        <a:rPr lang="en-US" sz="1100" b="1" dirty="0">
                          <a:effectLst/>
                        </a:rPr>
                        <a:t>Can navigate the entire page of the PHC other staff</a:t>
                      </a:r>
                      <a:endParaRPr lang="en-US" sz="1100" b="1" dirty="0">
                        <a:effectLst/>
                        <a:latin typeface="Carlito"/>
                      </a:endParaRPr>
                    </a:p>
                  </a:txBody>
                  <a:tcPr marL="55669" marR="55669" marT="27834" marB="27834">
                    <a:solidFill>
                      <a:schemeClr val="accent2">
                        <a:lumMod val="60000"/>
                        <a:lumOff val="40000"/>
                      </a:schemeClr>
                    </a:solidFill>
                  </a:tcPr>
                </a:tc>
                <a:extLst>
                  <a:ext uri="{0D108BD9-81ED-4DB2-BD59-A6C34878D82A}">
                    <a16:rowId xmlns:a16="http://schemas.microsoft.com/office/drawing/2014/main" val="10005"/>
                  </a:ext>
                </a:extLst>
              </a:tr>
              <a:tr h="376310">
                <a:tc>
                  <a:txBody>
                    <a:bodyPr/>
                    <a:lstStyle/>
                    <a:p>
                      <a:pPr marL="96520" marR="0" algn="ctr">
                        <a:lnSpc>
                          <a:spcPts val="1165"/>
                        </a:lnSpc>
                        <a:spcBef>
                          <a:spcPts val="0"/>
                        </a:spcBef>
                        <a:spcAft>
                          <a:spcPts val="0"/>
                        </a:spcAft>
                      </a:pPr>
                      <a:r>
                        <a:rPr lang="en-IN" sz="1100" b="1" dirty="0">
                          <a:solidFill>
                            <a:schemeClr val="tx1"/>
                          </a:solidFill>
                          <a:effectLst/>
                        </a:rPr>
                        <a:t>22</a:t>
                      </a:r>
                      <a:endParaRPr lang="en-IN" sz="1100" dirty="0">
                        <a:solidFill>
                          <a:schemeClr val="tx1"/>
                        </a:solidFill>
                        <a:effectLst/>
                        <a:latin typeface="Carlito"/>
                      </a:endParaRPr>
                    </a:p>
                  </a:txBody>
                  <a:tcPr marL="55669" marR="55669" marT="27834" marB="27834">
                    <a:solidFill>
                      <a:schemeClr val="accent2">
                        <a:lumMod val="60000"/>
                        <a:lumOff val="40000"/>
                      </a:schemeClr>
                    </a:solidFill>
                  </a:tcPr>
                </a:tc>
                <a:tc>
                  <a:txBody>
                    <a:bodyPr/>
                    <a:lstStyle/>
                    <a:p>
                      <a:pPr marL="97155" marR="0" algn="ctr">
                        <a:lnSpc>
                          <a:spcPts val="1165"/>
                        </a:lnSpc>
                        <a:spcBef>
                          <a:spcPts val="0"/>
                        </a:spcBef>
                        <a:spcAft>
                          <a:spcPts val="0"/>
                        </a:spcAft>
                      </a:pPr>
                      <a:r>
                        <a:rPr lang="en-IN" sz="1100" b="1" dirty="0">
                          <a:effectLst/>
                        </a:rPr>
                        <a:t>Public Health Centre(PHC)</a:t>
                      </a:r>
                    </a:p>
                    <a:p>
                      <a:pPr marL="97155" marR="0" algn="ctr">
                        <a:lnSpc>
                          <a:spcPts val="1165"/>
                        </a:lnSpc>
                        <a:spcBef>
                          <a:spcPts val="0"/>
                        </a:spcBef>
                        <a:spcAft>
                          <a:spcPts val="0"/>
                        </a:spcAft>
                      </a:pPr>
                      <a:r>
                        <a:rPr lang="en-IN" sz="1100" b="1" dirty="0">
                          <a:effectLst/>
                        </a:rPr>
                        <a:t>Other Staff</a:t>
                      </a:r>
                      <a:endParaRPr lang="en-IN" sz="1100" b="1" dirty="0">
                        <a:effectLst/>
                        <a:latin typeface="Carlito"/>
                      </a:endParaRPr>
                    </a:p>
                  </a:txBody>
                  <a:tcPr marL="55669" marR="55669" marT="27834" marB="27834">
                    <a:solidFill>
                      <a:schemeClr val="accent2">
                        <a:lumMod val="60000"/>
                        <a:lumOff val="40000"/>
                      </a:schemeClr>
                    </a:solidFill>
                  </a:tcPr>
                </a:tc>
                <a:tc>
                  <a:txBody>
                    <a:bodyPr/>
                    <a:lstStyle/>
                    <a:p>
                      <a:pPr marL="96520" marR="0" algn="ctr">
                        <a:lnSpc>
                          <a:spcPts val="1165"/>
                        </a:lnSpc>
                        <a:spcBef>
                          <a:spcPts val="0"/>
                        </a:spcBef>
                        <a:spcAft>
                          <a:spcPts val="0"/>
                        </a:spcAft>
                      </a:pPr>
                      <a:r>
                        <a:rPr lang="en-IN" sz="1100" b="1" dirty="0">
                          <a:effectLst/>
                        </a:rPr>
                        <a:t>Patient Registration</a:t>
                      </a:r>
                      <a:endParaRPr lang="en-IN" sz="1100" b="1" dirty="0">
                        <a:effectLst/>
                        <a:latin typeface="Carlito"/>
                      </a:endParaRPr>
                    </a:p>
                  </a:txBody>
                  <a:tcPr marL="55669" marR="55669" marT="27834" marB="27834">
                    <a:solidFill>
                      <a:schemeClr val="accent2">
                        <a:lumMod val="60000"/>
                        <a:lumOff val="40000"/>
                      </a:schemeClr>
                    </a:solidFill>
                  </a:tcPr>
                </a:tc>
                <a:tc>
                  <a:txBody>
                    <a:bodyPr/>
                    <a:lstStyle/>
                    <a:p>
                      <a:pPr marL="96520" marR="0" algn="ctr">
                        <a:lnSpc>
                          <a:spcPts val="1165"/>
                        </a:lnSpc>
                        <a:spcBef>
                          <a:spcPts val="0"/>
                        </a:spcBef>
                        <a:spcAft>
                          <a:spcPts val="0"/>
                        </a:spcAft>
                      </a:pPr>
                      <a:r>
                        <a:rPr lang="en-US" sz="1100" b="1" dirty="0">
                          <a:effectLst/>
                        </a:rPr>
                        <a:t>Can register the patient details</a:t>
                      </a:r>
                      <a:endParaRPr lang="en-US" sz="1100" b="1" dirty="0">
                        <a:effectLst/>
                        <a:latin typeface="Carlito"/>
                      </a:endParaRPr>
                    </a:p>
                  </a:txBody>
                  <a:tcPr marL="55669" marR="55669" marT="27834" marB="27834">
                    <a:solidFill>
                      <a:schemeClr val="accent2">
                        <a:lumMod val="60000"/>
                        <a:lumOff val="40000"/>
                      </a:schemeClr>
                    </a:solidFill>
                  </a:tcPr>
                </a:tc>
                <a:extLst>
                  <a:ext uri="{0D108BD9-81ED-4DB2-BD59-A6C34878D82A}">
                    <a16:rowId xmlns:a16="http://schemas.microsoft.com/office/drawing/2014/main" val="10006"/>
                  </a:ext>
                </a:extLst>
              </a:tr>
              <a:tr h="340945">
                <a:tc>
                  <a:txBody>
                    <a:bodyPr/>
                    <a:lstStyle/>
                    <a:p>
                      <a:pPr marL="96520" marR="0" algn="ctr">
                        <a:lnSpc>
                          <a:spcPts val="1165"/>
                        </a:lnSpc>
                        <a:spcBef>
                          <a:spcPts val="0"/>
                        </a:spcBef>
                        <a:spcAft>
                          <a:spcPts val="0"/>
                        </a:spcAft>
                      </a:pPr>
                      <a:r>
                        <a:rPr lang="en-IN" sz="1100" dirty="0">
                          <a:solidFill>
                            <a:schemeClr val="tx1"/>
                          </a:solidFill>
                          <a:effectLst/>
                        </a:rPr>
                        <a:t>23</a:t>
                      </a:r>
                      <a:endParaRPr lang="en-IN" sz="1100" dirty="0">
                        <a:solidFill>
                          <a:schemeClr val="tx1"/>
                        </a:solidFill>
                        <a:effectLst/>
                        <a:latin typeface="Carlito"/>
                      </a:endParaRPr>
                    </a:p>
                  </a:txBody>
                  <a:tcPr marL="55669" marR="55669" marT="27834" marB="27834">
                    <a:solidFill>
                      <a:schemeClr val="accent2">
                        <a:lumMod val="60000"/>
                        <a:lumOff val="40000"/>
                      </a:schemeClr>
                    </a:solidFill>
                  </a:tcPr>
                </a:tc>
                <a:tc>
                  <a:txBody>
                    <a:bodyPr/>
                    <a:lstStyle/>
                    <a:p>
                      <a:pPr marL="97155" marR="0" algn="ctr">
                        <a:lnSpc>
                          <a:spcPts val="1165"/>
                        </a:lnSpc>
                        <a:spcBef>
                          <a:spcPts val="0"/>
                        </a:spcBef>
                        <a:spcAft>
                          <a:spcPts val="0"/>
                        </a:spcAft>
                      </a:pPr>
                      <a:r>
                        <a:rPr lang="en-IN" sz="1100" b="1" dirty="0">
                          <a:effectLst/>
                        </a:rPr>
                        <a:t>Public Health Centre(PHC)</a:t>
                      </a:r>
                    </a:p>
                    <a:p>
                      <a:pPr marL="97155" marR="0" algn="ctr">
                        <a:lnSpc>
                          <a:spcPts val="1165"/>
                        </a:lnSpc>
                        <a:spcBef>
                          <a:spcPts val="0"/>
                        </a:spcBef>
                        <a:spcAft>
                          <a:spcPts val="0"/>
                        </a:spcAft>
                      </a:pPr>
                      <a:r>
                        <a:rPr lang="en-IN" sz="1100" b="1" dirty="0">
                          <a:effectLst/>
                        </a:rPr>
                        <a:t>Other Staff</a:t>
                      </a:r>
                      <a:endParaRPr lang="en-IN" sz="1100" b="1" dirty="0">
                        <a:effectLst/>
                        <a:latin typeface="Carlito"/>
                      </a:endParaRPr>
                    </a:p>
                  </a:txBody>
                  <a:tcPr marL="55669" marR="55669" marT="27834" marB="27834">
                    <a:solidFill>
                      <a:schemeClr val="accent2">
                        <a:lumMod val="60000"/>
                        <a:lumOff val="40000"/>
                      </a:schemeClr>
                    </a:solidFill>
                  </a:tcPr>
                </a:tc>
                <a:tc>
                  <a:txBody>
                    <a:bodyPr/>
                    <a:lstStyle/>
                    <a:p>
                      <a:pPr marL="96520" marR="0" algn="ctr">
                        <a:lnSpc>
                          <a:spcPts val="1165"/>
                        </a:lnSpc>
                        <a:spcBef>
                          <a:spcPts val="0"/>
                        </a:spcBef>
                        <a:spcAft>
                          <a:spcPts val="0"/>
                        </a:spcAft>
                      </a:pPr>
                      <a:r>
                        <a:rPr lang="en-IN" sz="1100" b="1" dirty="0">
                          <a:effectLst/>
                        </a:rPr>
                        <a:t>Op ticket issue</a:t>
                      </a:r>
                      <a:endParaRPr lang="en-IN" sz="1100" b="1" dirty="0">
                        <a:effectLst/>
                        <a:latin typeface="Carlito"/>
                      </a:endParaRPr>
                    </a:p>
                  </a:txBody>
                  <a:tcPr marL="55669" marR="55669" marT="27834" marB="27834">
                    <a:solidFill>
                      <a:schemeClr val="accent2">
                        <a:lumMod val="60000"/>
                        <a:lumOff val="40000"/>
                      </a:schemeClr>
                    </a:solidFill>
                  </a:tcPr>
                </a:tc>
                <a:tc>
                  <a:txBody>
                    <a:bodyPr/>
                    <a:lstStyle/>
                    <a:p>
                      <a:pPr marL="96520" marR="0" algn="ctr">
                        <a:lnSpc>
                          <a:spcPts val="1165"/>
                        </a:lnSpc>
                        <a:spcBef>
                          <a:spcPts val="0"/>
                        </a:spcBef>
                        <a:spcAft>
                          <a:spcPts val="0"/>
                        </a:spcAft>
                      </a:pPr>
                      <a:r>
                        <a:rPr lang="en-US" sz="1100" b="1" dirty="0">
                          <a:effectLst/>
                        </a:rPr>
                        <a:t>Can issue the op tickets</a:t>
                      </a:r>
                      <a:endParaRPr lang="en-US" sz="1100" b="1" dirty="0">
                        <a:effectLst/>
                        <a:latin typeface="Carlito"/>
                      </a:endParaRPr>
                    </a:p>
                  </a:txBody>
                  <a:tcPr marL="55669" marR="55669" marT="27834" marB="27834">
                    <a:solidFill>
                      <a:schemeClr val="accent2">
                        <a:lumMod val="60000"/>
                        <a:lumOff val="40000"/>
                      </a:schemeClr>
                    </a:solidFill>
                  </a:tcPr>
                </a:tc>
                <a:extLst>
                  <a:ext uri="{0D108BD9-81ED-4DB2-BD59-A6C34878D82A}">
                    <a16:rowId xmlns:a16="http://schemas.microsoft.com/office/drawing/2014/main" val="3696628998"/>
                  </a:ext>
                </a:extLst>
              </a:tr>
              <a:tr h="340945">
                <a:tc>
                  <a:txBody>
                    <a:bodyPr/>
                    <a:lstStyle/>
                    <a:p>
                      <a:pPr marL="96520" marR="0" algn="ctr">
                        <a:lnSpc>
                          <a:spcPts val="1165"/>
                        </a:lnSpc>
                        <a:spcBef>
                          <a:spcPts val="0"/>
                        </a:spcBef>
                        <a:spcAft>
                          <a:spcPts val="0"/>
                        </a:spcAft>
                      </a:pPr>
                      <a:r>
                        <a:rPr lang="en-IN" sz="1100" b="1" dirty="0">
                          <a:solidFill>
                            <a:schemeClr val="tx1"/>
                          </a:solidFill>
                          <a:effectLst/>
                        </a:rPr>
                        <a:t>24</a:t>
                      </a:r>
                      <a:endParaRPr lang="en-IN" sz="1100" dirty="0">
                        <a:solidFill>
                          <a:schemeClr val="tx1"/>
                        </a:solidFill>
                        <a:effectLst/>
                        <a:latin typeface="Carlito"/>
                      </a:endParaRPr>
                    </a:p>
                  </a:txBody>
                  <a:tcPr marL="55669" marR="55669" marT="27834" marB="27834">
                    <a:solidFill>
                      <a:schemeClr val="accent2">
                        <a:lumMod val="60000"/>
                        <a:lumOff val="40000"/>
                      </a:schemeClr>
                    </a:solidFill>
                  </a:tcPr>
                </a:tc>
                <a:tc>
                  <a:txBody>
                    <a:bodyPr/>
                    <a:lstStyle/>
                    <a:p>
                      <a:pPr marL="97155" marR="0" algn="ctr">
                        <a:lnSpc>
                          <a:spcPts val="1165"/>
                        </a:lnSpc>
                        <a:spcBef>
                          <a:spcPts val="0"/>
                        </a:spcBef>
                        <a:spcAft>
                          <a:spcPts val="0"/>
                        </a:spcAft>
                      </a:pPr>
                      <a:r>
                        <a:rPr lang="en-IN" sz="1100" b="1" dirty="0">
                          <a:effectLst/>
                        </a:rPr>
                        <a:t>District Hospital(DH)</a:t>
                      </a:r>
                    </a:p>
                    <a:p>
                      <a:pPr marL="97155" marR="0" algn="ctr">
                        <a:lnSpc>
                          <a:spcPts val="1165"/>
                        </a:lnSpc>
                        <a:spcBef>
                          <a:spcPts val="0"/>
                        </a:spcBef>
                        <a:spcAft>
                          <a:spcPts val="0"/>
                        </a:spcAft>
                      </a:pPr>
                      <a:r>
                        <a:rPr lang="en-IN" sz="1100" b="1" dirty="0">
                          <a:effectLst/>
                        </a:rPr>
                        <a:t>Doctor</a:t>
                      </a:r>
                      <a:endParaRPr lang="en-IN" sz="1100" b="1" dirty="0">
                        <a:effectLst/>
                        <a:latin typeface="Carlito"/>
                      </a:endParaRPr>
                    </a:p>
                  </a:txBody>
                  <a:tcPr marL="55669" marR="55669" marT="27834" marB="27834">
                    <a:solidFill>
                      <a:schemeClr val="accent2">
                        <a:lumMod val="60000"/>
                        <a:lumOff val="40000"/>
                      </a:schemeClr>
                    </a:solidFill>
                  </a:tcPr>
                </a:tc>
                <a:tc>
                  <a:txBody>
                    <a:bodyPr/>
                    <a:lstStyle/>
                    <a:p>
                      <a:pPr marL="96520" marR="0" algn="ctr">
                        <a:lnSpc>
                          <a:spcPts val="1165"/>
                        </a:lnSpc>
                        <a:spcBef>
                          <a:spcPts val="0"/>
                        </a:spcBef>
                        <a:spcAft>
                          <a:spcPts val="0"/>
                        </a:spcAft>
                      </a:pPr>
                      <a:r>
                        <a:rPr lang="en-IN" sz="1100" b="1" dirty="0">
                          <a:effectLst/>
                        </a:rPr>
                        <a:t>Login</a:t>
                      </a:r>
                      <a:endParaRPr lang="en-IN" sz="1100" b="1" dirty="0">
                        <a:effectLst/>
                        <a:latin typeface="Carlito"/>
                      </a:endParaRPr>
                    </a:p>
                  </a:txBody>
                  <a:tcPr marL="55669" marR="55669" marT="27834" marB="27834">
                    <a:solidFill>
                      <a:schemeClr val="accent2">
                        <a:lumMod val="60000"/>
                        <a:lumOff val="40000"/>
                      </a:schemeClr>
                    </a:solidFill>
                  </a:tcPr>
                </a:tc>
                <a:tc>
                  <a:txBody>
                    <a:bodyPr/>
                    <a:lstStyle/>
                    <a:p>
                      <a:pPr marL="96520" marR="0" algn="ctr">
                        <a:lnSpc>
                          <a:spcPts val="1165"/>
                        </a:lnSpc>
                        <a:spcBef>
                          <a:spcPts val="0"/>
                        </a:spcBef>
                        <a:spcAft>
                          <a:spcPts val="0"/>
                        </a:spcAft>
                      </a:pPr>
                      <a:r>
                        <a:rPr lang="en-US" sz="1100" b="1" dirty="0">
                          <a:effectLst/>
                        </a:rPr>
                        <a:t>Access the System</a:t>
                      </a:r>
                      <a:endParaRPr lang="en-US" sz="1100" b="1" dirty="0">
                        <a:effectLst/>
                        <a:latin typeface="Carlito"/>
                      </a:endParaRPr>
                    </a:p>
                  </a:txBody>
                  <a:tcPr marL="55669" marR="55669" marT="27834" marB="27834">
                    <a:solidFill>
                      <a:schemeClr val="accent2">
                        <a:lumMod val="60000"/>
                        <a:lumOff val="40000"/>
                      </a:schemeClr>
                    </a:solidFill>
                  </a:tcPr>
                </a:tc>
                <a:extLst>
                  <a:ext uri="{0D108BD9-81ED-4DB2-BD59-A6C34878D82A}">
                    <a16:rowId xmlns:a16="http://schemas.microsoft.com/office/drawing/2014/main" val="10007"/>
                  </a:ext>
                </a:extLst>
              </a:tr>
              <a:tr h="344617">
                <a:tc>
                  <a:txBody>
                    <a:bodyPr/>
                    <a:lstStyle/>
                    <a:p>
                      <a:pPr marL="96520" marR="0" algn="ctr">
                        <a:lnSpc>
                          <a:spcPts val="1165"/>
                        </a:lnSpc>
                        <a:spcBef>
                          <a:spcPts val="0"/>
                        </a:spcBef>
                        <a:spcAft>
                          <a:spcPts val="0"/>
                        </a:spcAft>
                      </a:pPr>
                      <a:r>
                        <a:rPr lang="en-IN" sz="1100" b="1" dirty="0">
                          <a:solidFill>
                            <a:schemeClr val="tx1"/>
                          </a:solidFill>
                          <a:effectLst/>
                        </a:rPr>
                        <a:t>25</a:t>
                      </a:r>
                      <a:endParaRPr lang="en-IN" sz="1100" dirty="0">
                        <a:solidFill>
                          <a:schemeClr val="tx1"/>
                        </a:solidFill>
                        <a:effectLst/>
                        <a:latin typeface="Carlito"/>
                      </a:endParaRPr>
                    </a:p>
                  </a:txBody>
                  <a:tcPr marL="55669" marR="55669" marT="27834" marB="27834">
                    <a:solidFill>
                      <a:schemeClr val="accent2">
                        <a:lumMod val="60000"/>
                        <a:lumOff val="40000"/>
                      </a:schemeClr>
                    </a:solidFill>
                  </a:tcPr>
                </a:tc>
                <a:tc>
                  <a:txBody>
                    <a:bodyPr/>
                    <a:lstStyle/>
                    <a:p>
                      <a:pPr marL="97155" marR="0" algn="ctr">
                        <a:lnSpc>
                          <a:spcPts val="1165"/>
                        </a:lnSpc>
                        <a:spcBef>
                          <a:spcPts val="0"/>
                        </a:spcBef>
                        <a:spcAft>
                          <a:spcPts val="0"/>
                        </a:spcAft>
                      </a:pPr>
                      <a:r>
                        <a:rPr lang="en-IN" sz="1100" b="1" dirty="0">
                          <a:effectLst/>
                        </a:rPr>
                        <a:t>District Hospital(DH)</a:t>
                      </a:r>
                    </a:p>
                    <a:p>
                      <a:pPr marL="97155" marR="0" algn="ctr">
                        <a:lnSpc>
                          <a:spcPts val="1165"/>
                        </a:lnSpc>
                        <a:spcBef>
                          <a:spcPts val="0"/>
                        </a:spcBef>
                        <a:spcAft>
                          <a:spcPts val="0"/>
                        </a:spcAft>
                      </a:pPr>
                      <a:r>
                        <a:rPr lang="en-IN" sz="1100" b="1" dirty="0">
                          <a:effectLst/>
                        </a:rPr>
                        <a:t>Doctor</a:t>
                      </a:r>
                      <a:endParaRPr lang="en-IN" sz="1100" b="1" dirty="0">
                        <a:effectLst/>
                        <a:latin typeface="Carlito"/>
                      </a:endParaRPr>
                    </a:p>
                  </a:txBody>
                  <a:tcPr marL="55669" marR="55669" marT="27834" marB="27834">
                    <a:solidFill>
                      <a:schemeClr val="accent2">
                        <a:lumMod val="60000"/>
                        <a:lumOff val="40000"/>
                      </a:schemeClr>
                    </a:solidFill>
                  </a:tcPr>
                </a:tc>
                <a:tc>
                  <a:txBody>
                    <a:bodyPr/>
                    <a:lstStyle/>
                    <a:p>
                      <a:pPr marL="96520" marR="0" algn="ctr">
                        <a:lnSpc>
                          <a:spcPts val="1165"/>
                        </a:lnSpc>
                        <a:spcBef>
                          <a:spcPts val="0"/>
                        </a:spcBef>
                        <a:spcAft>
                          <a:spcPts val="0"/>
                        </a:spcAft>
                      </a:pPr>
                      <a:r>
                        <a:rPr lang="en-IN" sz="1100" b="1" dirty="0">
                          <a:effectLst/>
                        </a:rPr>
                        <a:t>DH Doctor Homepage</a:t>
                      </a:r>
                      <a:endParaRPr lang="en-IN" sz="1100" b="1" dirty="0">
                        <a:effectLst/>
                        <a:latin typeface="Carlito"/>
                      </a:endParaRPr>
                    </a:p>
                  </a:txBody>
                  <a:tcPr marL="55669" marR="55669" marT="27834" marB="27834">
                    <a:solidFill>
                      <a:schemeClr val="accent2">
                        <a:lumMod val="60000"/>
                        <a:lumOff val="40000"/>
                      </a:schemeClr>
                    </a:solidFill>
                  </a:tcPr>
                </a:tc>
                <a:tc>
                  <a:txBody>
                    <a:bodyPr/>
                    <a:lstStyle/>
                    <a:p>
                      <a:pPr marL="67945" marR="0" lvl="0" indent="0" algn="ctr" defTabSz="914400" rtl="0" eaLnBrk="1" fontAlgn="auto" latinLnBrk="0" hangingPunct="1">
                        <a:lnSpc>
                          <a:spcPts val="1065"/>
                        </a:lnSpc>
                        <a:spcBef>
                          <a:spcPts val="0"/>
                        </a:spcBef>
                        <a:spcAft>
                          <a:spcPts val="0"/>
                        </a:spcAft>
                        <a:buClrTx/>
                        <a:buSzTx/>
                        <a:buFontTx/>
                        <a:buNone/>
                        <a:tabLst/>
                        <a:defRPr/>
                      </a:pPr>
                      <a:r>
                        <a:rPr kumimoji="0" lang="en-US" sz="1100" b="1" u="none" strike="noStrike" kern="1200" cap="none" spc="0" normalizeH="0" baseline="0" noProof="0" dirty="0">
                          <a:ln>
                            <a:noFill/>
                          </a:ln>
                          <a:solidFill>
                            <a:schemeClr val="tx1"/>
                          </a:solidFill>
                          <a:effectLst/>
                          <a:uLnTx/>
                          <a:uFillTx/>
                        </a:rPr>
                        <a:t>Can navigate the entire page of the DH Doctor</a:t>
                      </a:r>
                      <a:endParaRPr kumimoji="0" lang="en-US" sz="1100" b="1" i="0" u="none" strike="noStrike" kern="1200" cap="none" spc="0" normalizeH="0" baseline="0" noProof="0" dirty="0">
                        <a:ln>
                          <a:noFill/>
                        </a:ln>
                        <a:solidFill>
                          <a:schemeClr val="tx1"/>
                        </a:solidFill>
                        <a:effectLst/>
                        <a:uLnTx/>
                        <a:uFillTx/>
                        <a:latin typeface="Carlito"/>
                        <a:ea typeface="+mn-ea"/>
                        <a:cs typeface="+mn-cs"/>
                      </a:endParaRPr>
                    </a:p>
                  </a:txBody>
                  <a:tcPr marL="55669" marR="55669" marT="27834" marB="27834">
                    <a:solidFill>
                      <a:schemeClr val="accent2">
                        <a:lumMod val="60000"/>
                        <a:lumOff val="40000"/>
                      </a:schemeClr>
                    </a:solidFill>
                  </a:tcPr>
                </a:tc>
                <a:extLst>
                  <a:ext uri="{0D108BD9-81ED-4DB2-BD59-A6C34878D82A}">
                    <a16:rowId xmlns:a16="http://schemas.microsoft.com/office/drawing/2014/main" val="10008"/>
                  </a:ext>
                </a:extLst>
              </a:tr>
              <a:tr h="344617">
                <a:tc>
                  <a:txBody>
                    <a:bodyPr/>
                    <a:lstStyle/>
                    <a:p>
                      <a:pPr marL="96520" marR="0" algn="ctr">
                        <a:lnSpc>
                          <a:spcPts val="1165"/>
                        </a:lnSpc>
                        <a:spcBef>
                          <a:spcPts val="0"/>
                        </a:spcBef>
                        <a:spcAft>
                          <a:spcPts val="0"/>
                        </a:spcAft>
                      </a:pPr>
                      <a:r>
                        <a:rPr lang="en-IN" sz="1100" dirty="0">
                          <a:solidFill>
                            <a:schemeClr val="tx1"/>
                          </a:solidFill>
                          <a:effectLst/>
                        </a:rPr>
                        <a:t>26</a:t>
                      </a:r>
                      <a:endParaRPr lang="en-IN" sz="1100" dirty="0">
                        <a:solidFill>
                          <a:schemeClr val="tx1"/>
                        </a:solidFill>
                        <a:effectLst/>
                        <a:latin typeface="Carlito"/>
                      </a:endParaRPr>
                    </a:p>
                  </a:txBody>
                  <a:tcPr marL="55669" marR="55669" marT="27834" marB="27834">
                    <a:solidFill>
                      <a:schemeClr val="accent2">
                        <a:lumMod val="60000"/>
                        <a:lumOff val="40000"/>
                      </a:schemeClr>
                    </a:solidFill>
                  </a:tcPr>
                </a:tc>
                <a:tc>
                  <a:txBody>
                    <a:bodyPr/>
                    <a:lstStyle/>
                    <a:p>
                      <a:pPr marL="97155" marR="0" algn="ctr">
                        <a:lnSpc>
                          <a:spcPts val="1165"/>
                        </a:lnSpc>
                        <a:spcBef>
                          <a:spcPts val="0"/>
                        </a:spcBef>
                        <a:spcAft>
                          <a:spcPts val="0"/>
                        </a:spcAft>
                      </a:pPr>
                      <a:r>
                        <a:rPr lang="en-IN" sz="1100" b="1" dirty="0">
                          <a:effectLst/>
                        </a:rPr>
                        <a:t>District Hospital(DH)</a:t>
                      </a:r>
                    </a:p>
                    <a:p>
                      <a:pPr marL="97155" marR="0" algn="ctr">
                        <a:lnSpc>
                          <a:spcPts val="1165"/>
                        </a:lnSpc>
                        <a:spcBef>
                          <a:spcPts val="0"/>
                        </a:spcBef>
                        <a:spcAft>
                          <a:spcPts val="0"/>
                        </a:spcAft>
                      </a:pPr>
                      <a:r>
                        <a:rPr lang="en-IN" sz="1100" b="1" dirty="0">
                          <a:effectLst/>
                        </a:rPr>
                        <a:t>Doctor</a:t>
                      </a:r>
                      <a:endParaRPr lang="en-IN" sz="1100" b="1" dirty="0">
                        <a:effectLst/>
                        <a:latin typeface="Carlito"/>
                      </a:endParaRPr>
                    </a:p>
                  </a:txBody>
                  <a:tcPr marL="55669" marR="55669" marT="27834" marB="27834">
                    <a:solidFill>
                      <a:schemeClr val="accent2">
                        <a:lumMod val="60000"/>
                        <a:lumOff val="40000"/>
                      </a:schemeClr>
                    </a:solidFill>
                  </a:tcPr>
                </a:tc>
                <a:tc>
                  <a:txBody>
                    <a:bodyPr/>
                    <a:lstStyle/>
                    <a:p>
                      <a:pPr marL="96520" marR="0" algn="ctr">
                        <a:lnSpc>
                          <a:spcPts val="1165"/>
                        </a:lnSpc>
                        <a:spcBef>
                          <a:spcPts val="0"/>
                        </a:spcBef>
                        <a:spcAft>
                          <a:spcPts val="0"/>
                        </a:spcAft>
                      </a:pPr>
                      <a:r>
                        <a:rPr lang="en-IN" sz="1100" b="1" dirty="0">
                          <a:effectLst/>
                        </a:rPr>
                        <a:t>View Treatment</a:t>
                      </a:r>
                      <a:endParaRPr lang="en-IN" sz="1100" b="1" dirty="0">
                        <a:effectLst/>
                        <a:latin typeface="Carlito"/>
                      </a:endParaRPr>
                    </a:p>
                  </a:txBody>
                  <a:tcPr marL="55669" marR="55669" marT="27834" marB="27834">
                    <a:solidFill>
                      <a:schemeClr val="accent2">
                        <a:lumMod val="60000"/>
                        <a:lumOff val="40000"/>
                      </a:schemeClr>
                    </a:solidFill>
                  </a:tcPr>
                </a:tc>
                <a:tc>
                  <a:txBody>
                    <a:bodyPr/>
                    <a:lstStyle/>
                    <a:p>
                      <a:pPr marL="67945" marR="0" lvl="0" indent="0" algn="ctr" defTabSz="914400" rtl="0" eaLnBrk="1" fontAlgn="auto" latinLnBrk="0" hangingPunct="1">
                        <a:lnSpc>
                          <a:spcPts val="1065"/>
                        </a:lnSpc>
                        <a:spcBef>
                          <a:spcPts val="0"/>
                        </a:spcBef>
                        <a:spcAft>
                          <a:spcPts val="0"/>
                        </a:spcAft>
                        <a:buClrTx/>
                        <a:buSzTx/>
                        <a:buFontTx/>
                        <a:buNone/>
                        <a:tabLst/>
                        <a:defRPr/>
                      </a:pPr>
                      <a:r>
                        <a:rPr kumimoji="0" lang="en-US" sz="1100" b="1" u="none" strike="noStrike" kern="1200" cap="none" spc="0" normalizeH="0" baseline="0" noProof="0" dirty="0">
                          <a:ln>
                            <a:noFill/>
                          </a:ln>
                          <a:solidFill>
                            <a:schemeClr val="tx1"/>
                          </a:solidFill>
                          <a:effectLst/>
                          <a:uLnTx/>
                          <a:uFillTx/>
                        </a:rPr>
                        <a:t>Can  view the treatment details</a:t>
                      </a:r>
                      <a:endParaRPr kumimoji="0" lang="en-US" sz="1100" b="1" i="0" u="none" strike="noStrike" kern="1200" cap="none" spc="0" normalizeH="0" baseline="0" noProof="0" dirty="0">
                        <a:ln>
                          <a:noFill/>
                        </a:ln>
                        <a:solidFill>
                          <a:schemeClr val="tx1"/>
                        </a:solidFill>
                        <a:effectLst/>
                        <a:uLnTx/>
                        <a:uFillTx/>
                        <a:latin typeface="Carlito"/>
                        <a:ea typeface="+mn-ea"/>
                        <a:cs typeface="+mn-cs"/>
                      </a:endParaRPr>
                    </a:p>
                  </a:txBody>
                  <a:tcPr marL="55669" marR="55669" marT="27834" marB="27834">
                    <a:solidFill>
                      <a:schemeClr val="accent2">
                        <a:lumMod val="60000"/>
                        <a:lumOff val="40000"/>
                      </a:schemeClr>
                    </a:solidFill>
                  </a:tcPr>
                </a:tc>
                <a:extLst>
                  <a:ext uri="{0D108BD9-81ED-4DB2-BD59-A6C34878D82A}">
                    <a16:rowId xmlns:a16="http://schemas.microsoft.com/office/drawing/2014/main" val="3825798157"/>
                  </a:ext>
                </a:extLst>
              </a:tr>
              <a:tr h="332754">
                <a:tc>
                  <a:txBody>
                    <a:bodyPr/>
                    <a:lstStyle/>
                    <a:p>
                      <a:pPr marL="96520" marR="0" algn="ctr">
                        <a:lnSpc>
                          <a:spcPts val="1165"/>
                        </a:lnSpc>
                        <a:spcBef>
                          <a:spcPts val="0"/>
                        </a:spcBef>
                        <a:spcAft>
                          <a:spcPts val="0"/>
                        </a:spcAft>
                      </a:pPr>
                      <a:r>
                        <a:rPr lang="en-IN" sz="1100" dirty="0">
                          <a:solidFill>
                            <a:schemeClr val="tx1"/>
                          </a:solidFill>
                          <a:effectLst/>
                        </a:rPr>
                        <a:t>27</a:t>
                      </a:r>
                      <a:endParaRPr lang="en-IN" sz="1100" dirty="0">
                        <a:solidFill>
                          <a:schemeClr val="tx1"/>
                        </a:solidFill>
                        <a:effectLst/>
                        <a:latin typeface="Carlito"/>
                      </a:endParaRPr>
                    </a:p>
                  </a:txBody>
                  <a:tcPr marL="55669" marR="55669" marT="27834" marB="27834">
                    <a:solidFill>
                      <a:schemeClr val="accent2">
                        <a:lumMod val="60000"/>
                        <a:lumOff val="40000"/>
                      </a:schemeClr>
                    </a:solidFill>
                  </a:tcPr>
                </a:tc>
                <a:tc>
                  <a:txBody>
                    <a:bodyPr/>
                    <a:lstStyle/>
                    <a:p>
                      <a:pPr marL="97155" marR="0" algn="ctr">
                        <a:lnSpc>
                          <a:spcPts val="1165"/>
                        </a:lnSpc>
                        <a:spcBef>
                          <a:spcPts val="0"/>
                        </a:spcBef>
                        <a:spcAft>
                          <a:spcPts val="0"/>
                        </a:spcAft>
                      </a:pPr>
                      <a:r>
                        <a:rPr lang="en-IN" sz="1100" b="1" dirty="0">
                          <a:effectLst/>
                        </a:rPr>
                        <a:t>District Hospital(DH)</a:t>
                      </a:r>
                    </a:p>
                    <a:p>
                      <a:pPr marL="97155" marR="0" algn="ctr">
                        <a:lnSpc>
                          <a:spcPts val="1165"/>
                        </a:lnSpc>
                        <a:spcBef>
                          <a:spcPts val="0"/>
                        </a:spcBef>
                        <a:spcAft>
                          <a:spcPts val="0"/>
                        </a:spcAft>
                      </a:pPr>
                      <a:r>
                        <a:rPr lang="en-IN" sz="1100" b="1" dirty="0">
                          <a:effectLst/>
                        </a:rPr>
                        <a:t>Doctor</a:t>
                      </a:r>
                      <a:endParaRPr lang="en-IN" sz="1100" b="1" dirty="0">
                        <a:effectLst/>
                        <a:latin typeface="Carlito"/>
                      </a:endParaRPr>
                    </a:p>
                  </a:txBody>
                  <a:tcPr marL="55669" marR="55669" marT="27834" marB="27834">
                    <a:solidFill>
                      <a:schemeClr val="accent2">
                        <a:lumMod val="60000"/>
                        <a:lumOff val="40000"/>
                      </a:schemeClr>
                    </a:solidFill>
                  </a:tcPr>
                </a:tc>
                <a:tc>
                  <a:txBody>
                    <a:bodyPr/>
                    <a:lstStyle/>
                    <a:p>
                      <a:pPr marL="96520" marR="0" algn="ctr">
                        <a:lnSpc>
                          <a:spcPts val="1165"/>
                        </a:lnSpc>
                        <a:spcBef>
                          <a:spcPts val="0"/>
                        </a:spcBef>
                        <a:spcAft>
                          <a:spcPts val="0"/>
                        </a:spcAft>
                      </a:pPr>
                      <a:r>
                        <a:rPr lang="en-IN" sz="1100" b="1" dirty="0">
                          <a:effectLst/>
                        </a:rPr>
                        <a:t>Lab</a:t>
                      </a:r>
                      <a:endParaRPr lang="en-IN" sz="1100" b="1" dirty="0">
                        <a:effectLst/>
                        <a:latin typeface="Carlito"/>
                      </a:endParaRPr>
                    </a:p>
                  </a:txBody>
                  <a:tcPr marL="55669" marR="55669" marT="27834" marB="27834">
                    <a:solidFill>
                      <a:schemeClr val="accent2">
                        <a:lumMod val="60000"/>
                        <a:lumOff val="40000"/>
                      </a:schemeClr>
                    </a:solidFill>
                  </a:tcPr>
                </a:tc>
                <a:tc>
                  <a:txBody>
                    <a:bodyPr/>
                    <a:lstStyle/>
                    <a:p>
                      <a:pPr marL="67945" marR="0" lvl="0" indent="0" algn="ctr" defTabSz="914400" rtl="0" eaLnBrk="1" fontAlgn="auto" latinLnBrk="0" hangingPunct="1">
                        <a:lnSpc>
                          <a:spcPts val="1065"/>
                        </a:lnSpc>
                        <a:spcBef>
                          <a:spcPts val="0"/>
                        </a:spcBef>
                        <a:spcAft>
                          <a:spcPts val="0"/>
                        </a:spcAft>
                        <a:buClrTx/>
                        <a:buSzTx/>
                        <a:buFontTx/>
                        <a:buNone/>
                        <a:tabLst/>
                        <a:defRPr/>
                      </a:pPr>
                      <a:r>
                        <a:rPr kumimoji="0" lang="en-US" sz="1100" b="1" u="none" strike="noStrike" kern="1200" cap="none" spc="0" normalizeH="0" baseline="0" noProof="0" dirty="0">
                          <a:ln>
                            <a:noFill/>
                          </a:ln>
                          <a:solidFill>
                            <a:schemeClr val="tx1"/>
                          </a:solidFill>
                          <a:effectLst/>
                          <a:uLnTx/>
                          <a:uFillTx/>
                        </a:rPr>
                        <a:t>Can  view the lab details</a:t>
                      </a:r>
                      <a:endParaRPr kumimoji="0" lang="en-US" sz="1100" b="1" i="0" u="none" strike="noStrike" kern="1200" cap="none" spc="0" normalizeH="0" baseline="0" noProof="0" dirty="0">
                        <a:ln>
                          <a:noFill/>
                        </a:ln>
                        <a:solidFill>
                          <a:schemeClr val="tx1"/>
                        </a:solidFill>
                        <a:effectLst/>
                        <a:uLnTx/>
                        <a:uFillTx/>
                        <a:latin typeface="Carlito"/>
                        <a:ea typeface="+mn-ea"/>
                        <a:cs typeface="+mn-cs"/>
                      </a:endParaRPr>
                    </a:p>
                  </a:txBody>
                  <a:tcPr marL="55669" marR="55669" marT="27834" marB="27834">
                    <a:solidFill>
                      <a:schemeClr val="accent2">
                        <a:lumMod val="60000"/>
                        <a:lumOff val="40000"/>
                      </a:schemeClr>
                    </a:solidFill>
                  </a:tcPr>
                </a:tc>
                <a:extLst>
                  <a:ext uri="{0D108BD9-81ED-4DB2-BD59-A6C34878D82A}">
                    <a16:rowId xmlns:a16="http://schemas.microsoft.com/office/drawing/2014/main" val="3468917398"/>
                  </a:ext>
                </a:extLst>
              </a:tr>
              <a:tr h="303858">
                <a:tc>
                  <a:txBody>
                    <a:bodyPr/>
                    <a:lstStyle/>
                    <a:p>
                      <a:pPr marL="96520" marR="0" algn="ctr">
                        <a:lnSpc>
                          <a:spcPts val="1165"/>
                        </a:lnSpc>
                        <a:spcBef>
                          <a:spcPts val="0"/>
                        </a:spcBef>
                        <a:spcAft>
                          <a:spcPts val="0"/>
                        </a:spcAft>
                      </a:pPr>
                      <a:r>
                        <a:rPr lang="en-IN" sz="1100" b="1" dirty="0">
                          <a:solidFill>
                            <a:schemeClr val="tx1"/>
                          </a:solidFill>
                          <a:effectLst/>
                        </a:rPr>
                        <a:t>28</a:t>
                      </a:r>
                      <a:endParaRPr lang="en-IN" sz="1100" dirty="0">
                        <a:solidFill>
                          <a:schemeClr val="tx1"/>
                        </a:solidFill>
                        <a:effectLst/>
                        <a:latin typeface="Carlito"/>
                      </a:endParaRPr>
                    </a:p>
                  </a:txBody>
                  <a:tcPr marL="55669" marR="55669" marT="27834" marB="27834">
                    <a:solidFill>
                      <a:schemeClr val="accent2">
                        <a:lumMod val="60000"/>
                        <a:lumOff val="40000"/>
                      </a:schemeClr>
                    </a:solidFill>
                  </a:tcPr>
                </a:tc>
                <a:tc>
                  <a:txBody>
                    <a:bodyPr/>
                    <a:lstStyle/>
                    <a:p>
                      <a:pPr marL="97155" marR="0" algn="ctr">
                        <a:lnSpc>
                          <a:spcPts val="1165"/>
                        </a:lnSpc>
                        <a:spcBef>
                          <a:spcPts val="0"/>
                        </a:spcBef>
                        <a:spcAft>
                          <a:spcPts val="0"/>
                        </a:spcAft>
                      </a:pPr>
                      <a:r>
                        <a:rPr lang="en-IN" sz="1100" b="1" dirty="0">
                          <a:effectLst/>
                        </a:rPr>
                        <a:t>District Hospital(DH)</a:t>
                      </a:r>
                    </a:p>
                    <a:p>
                      <a:pPr marL="97155" marR="0" algn="ctr">
                        <a:lnSpc>
                          <a:spcPts val="1165"/>
                        </a:lnSpc>
                        <a:spcBef>
                          <a:spcPts val="0"/>
                        </a:spcBef>
                        <a:spcAft>
                          <a:spcPts val="0"/>
                        </a:spcAft>
                      </a:pPr>
                      <a:r>
                        <a:rPr lang="en-IN" sz="1100" b="1" dirty="0">
                          <a:effectLst/>
                        </a:rPr>
                        <a:t>Doctor</a:t>
                      </a:r>
                      <a:endParaRPr lang="en-IN" sz="1100" b="1" dirty="0">
                        <a:effectLst/>
                        <a:latin typeface="Carlito"/>
                      </a:endParaRPr>
                    </a:p>
                  </a:txBody>
                  <a:tcPr marL="55669" marR="55669" marT="27834" marB="27834">
                    <a:solidFill>
                      <a:schemeClr val="accent2">
                        <a:lumMod val="60000"/>
                        <a:lumOff val="40000"/>
                      </a:schemeClr>
                    </a:solidFill>
                  </a:tcPr>
                </a:tc>
                <a:tc>
                  <a:txBody>
                    <a:bodyPr/>
                    <a:lstStyle/>
                    <a:p>
                      <a:pPr marL="96520" marR="0" algn="ctr">
                        <a:lnSpc>
                          <a:spcPts val="1165"/>
                        </a:lnSpc>
                        <a:spcBef>
                          <a:spcPts val="0"/>
                        </a:spcBef>
                        <a:spcAft>
                          <a:spcPts val="0"/>
                        </a:spcAft>
                      </a:pPr>
                      <a:r>
                        <a:rPr lang="en-IN" sz="1100" b="1" dirty="0">
                          <a:effectLst/>
                        </a:rPr>
                        <a:t>Diagnosis</a:t>
                      </a:r>
                      <a:endParaRPr lang="en-IN" sz="1100" b="1" dirty="0">
                        <a:effectLst/>
                        <a:latin typeface="Carlito"/>
                      </a:endParaRPr>
                    </a:p>
                  </a:txBody>
                  <a:tcPr marL="55669" marR="55669" marT="27834" marB="27834">
                    <a:solidFill>
                      <a:schemeClr val="accent2">
                        <a:lumMod val="60000"/>
                        <a:lumOff val="40000"/>
                      </a:schemeClr>
                    </a:solidFill>
                  </a:tcPr>
                </a:tc>
                <a:tc>
                  <a:txBody>
                    <a:bodyPr/>
                    <a:lstStyle/>
                    <a:p>
                      <a:pPr marL="96520" marR="0" algn="ctr">
                        <a:lnSpc>
                          <a:spcPts val="1165"/>
                        </a:lnSpc>
                        <a:spcBef>
                          <a:spcPts val="0"/>
                        </a:spcBef>
                        <a:spcAft>
                          <a:spcPts val="0"/>
                        </a:spcAft>
                      </a:pPr>
                      <a:r>
                        <a:rPr lang="en-US" sz="1100" b="1" dirty="0">
                          <a:effectLst/>
                        </a:rPr>
                        <a:t>Treat the patient</a:t>
                      </a:r>
                      <a:endParaRPr lang="en-US" sz="1100" b="1" dirty="0">
                        <a:effectLst/>
                        <a:latin typeface="Carlito"/>
                      </a:endParaRPr>
                    </a:p>
                  </a:txBody>
                  <a:tcPr marL="55669" marR="55669" marT="27834" marB="27834">
                    <a:solidFill>
                      <a:schemeClr val="accent2">
                        <a:lumMod val="60000"/>
                        <a:lumOff val="40000"/>
                      </a:schemeClr>
                    </a:solidFill>
                  </a:tcPr>
                </a:tc>
                <a:extLst>
                  <a:ext uri="{0D108BD9-81ED-4DB2-BD59-A6C34878D82A}">
                    <a16:rowId xmlns:a16="http://schemas.microsoft.com/office/drawing/2014/main" val="10009"/>
                  </a:ext>
                </a:extLst>
              </a:tr>
              <a:tr h="344276">
                <a:tc>
                  <a:txBody>
                    <a:bodyPr/>
                    <a:lstStyle/>
                    <a:p>
                      <a:pPr marL="96520" marR="0" algn="ctr">
                        <a:lnSpc>
                          <a:spcPts val="1165"/>
                        </a:lnSpc>
                        <a:spcBef>
                          <a:spcPts val="0"/>
                        </a:spcBef>
                        <a:spcAft>
                          <a:spcPts val="0"/>
                        </a:spcAft>
                      </a:pPr>
                      <a:r>
                        <a:rPr lang="en-IN" sz="1100" b="1" dirty="0">
                          <a:solidFill>
                            <a:schemeClr val="tx1"/>
                          </a:solidFill>
                          <a:effectLst/>
                        </a:rPr>
                        <a:t>29</a:t>
                      </a:r>
                      <a:endParaRPr lang="en-IN" sz="1100" dirty="0">
                        <a:solidFill>
                          <a:schemeClr val="tx1"/>
                        </a:solidFill>
                        <a:effectLst/>
                        <a:latin typeface="Carlito"/>
                      </a:endParaRPr>
                    </a:p>
                  </a:txBody>
                  <a:tcPr marL="55669" marR="55669" marT="27834" marB="27834">
                    <a:solidFill>
                      <a:schemeClr val="accent2">
                        <a:lumMod val="60000"/>
                        <a:lumOff val="40000"/>
                      </a:schemeClr>
                    </a:solidFill>
                  </a:tcPr>
                </a:tc>
                <a:tc>
                  <a:txBody>
                    <a:bodyPr/>
                    <a:lstStyle/>
                    <a:p>
                      <a:pPr marL="97155" marR="0" algn="ctr">
                        <a:lnSpc>
                          <a:spcPts val="1165"/>
                        </a:lnSpc>
                        <a:spcBef>
                          <a:spcPts val="0"/>
                        </a:spcBef>
                        <a:spcAft>
                          <a:spcPts val="0"/>
                        </a:spcAft>
                      </a:pPr>
                      <a:r>
                        <a:rPr lang="en-IN" sz="1100" b="1" dirty="0">
                          <a:effectLst/>
                        </a:rPr>
                        <a:t>District Hospital(DH)</a:t>
                      </a:r>
                    </a:p>
                    <a:p>
                      <a:pPr marL="97155" marR="0" algn="ctr">
                        <a:lnSpc>
                          <a:spcPts val="1165"/>
                        </a:lnSpc>
                        <a:spcBef>
                          <a:spcPts val="0"/>
                        </a:spcBef>
                        <a:spcAft>
                          <a:spcPts val="0"/>
                        </a:spcAft>
                      </a:pPr>
                      <a:r>
                        <a:rPr lang="en-IN" sz="1100" b="1" dirty="0">
                          <a:effectLst/>
                        </a:rPr>
                        <a:t>Doctor</a:t>
                      </a:r>
                      <a:endParaRPr lang="en-IN" sz="1100" b="1" dirty="0">
                        <a:effectLst/>
                        <a:latin typeface="Carlito"/>
                      </a:endParaRPr>
                    </a:p>
                  </a:txBody>
                  <a:tcPr marL="55669" marR="55669" marT="27834" marB="27834">
                    <a:solidFill>
                      <a:schemeClr val="accent2">
                        <a:lumMod val="60000"/>
                        <a:lumOff val="40000"/>
                      </a:schemeClr>
                    </a:solidFill>
                  </a:tcPr>
                </a:tc>
                <a:tc>
                  <a:txBody>
                    <a:bodyPr/>
                    <a:lstStyle/>
                    <a:p>
                      <a:pPr marL="96520" marR="0" algn="ctr">
                        <a:lnSpc>
                          <a:spcPts val="1165"/>
                        </a:lnSpc>
                        <a:spcBef>
                          <a:spcPts val="0"/>
                        </a:spcBef>
                        <a:spcAft>
                          <a:spcPts val="0"/>
                        </a:spcAft>
                      </a:pPr>
                      <a:r>
                        <a:rPr lang="en-IN" sz="1100" b="1" dirty="0">
                          <a:effectLst/>
                        </a:rPr>
                        <a:t>Referral</a:t>
                      </a:r>
                      <a:endParaRPr lang="en-IN" sz="1100" b="1" dirty="0">
                        <a:effectLst/>
                        <a:latin typeface="Carlito"/>
                      </a:endParaRPr>
                    </a:p>
                  </a:txBody>
                  <a:tcPr marL="55669" marR="55669" marT="27834" marB="27834">
                    <a:solidFill>
                      <a:schemeClr val="accent2">
                        <a:lumMod val="60000"/>
                        <a:lumOff val="40000"/>
                      </a:schemeClr>
                    </a:solidFill>
                  </a:tcPr>
                </a:tc>
                <a:tc>
                  <a:txBody>
                    <a:bodyPr/>
                    <a:lstStyle/>
                    <a:p>
                      <a:pPr marL="96520" marR="0" algn="ctr">
                        <a:lnSpc>
                          <a:spcPts val="1165"/>
                        </a:lnSpc>
                        <a:spcBef>
                          <a:spcPts val="0"/>
                        </a:spcBef>
                        <a:spcAft>
                          <a:spcPts val="0"/>
                        </a:spcAft>
                      </a:pPr>
                      <a:r>
                        <a:rPr lang="en-US" sz="1100" b="1" dirty="0">
                          <a:effectLst/>
                        </a:rPr>
                        <a:t>Can refer the patient details</a:t>
                      </a:r>
                      <a:endParaRPr lang="en-US" sz="1100" b="1" dirty="0">
                        <a:effectLst/>
                        <a:latin typeface="Carlito"/>
                      </a:endParaRPr>
                    </a:p>
                  </a:txBody>
                  <a:tcPr marL="55669" marR="55669" marT="27834" marB="27834">
                    <a:solidFill>
                      <a:schemeClr val="accent2">
                        <a:lumMod val="60000"/>
                        <a:lumOff val="40000"/>
                      </a:schemeClr>
                    </a:solidFill>
                  </a:tcPr>
                </a:tc>
                <a:extLst>
                  <a:ext uri="{0D108BD9-81ED-4DB2-BD59-A6C34878D82A}">
                    <a16:rowId xmlns:a16="http://schemas.microsoft.com/office/drawing/2014/main" val="10010"/>
                  </a:ext>
                </a:extLst>
              </a:tr>
              <a:tr h="229672">
                <a:tc>
                  <a:txBody>
                    <a:bodyPr/>
                    <a:lstStyle/>
                    <a:p>
                      <a:pPr marL="0" marR="0" algn="ctr">
                        <a:spcBef>
                          <a:spcPts val="0"/>
                        </a:spcBef>
                        <a:spcAft>
                          <a:spcPts val="0"/>
                        </a:spcAft>
                      </a:pPr>
                      <a:r>
                        <a:rPr lang="en-IN" sz="1100" b="1" dirty="0">
                          <a:solidFill>
                            <a:schemeClr val="tx1"/>
                          </a:solidFill>
                          <a:effectLst/>
                        </a:rPr>
                        <a:t>   30</a:t>
                      </a:r>
                      <a:endParaRPr lang="en-IN" sz="1100" b="1" dirty="0">
                        <a:solidFill>
                          <a:schemeClr val="tx1"/>
                        </a:solidFill>
                        <a:effectLst/>
                        <a:latin typeface="Carlito"/>
                      </a:endParaRPr>
                    </a:p>
                  </a:txBody>
                  <a:tcPr marL="55669" marR="55669" marT="27834" marB="27834">
                    <a:solidFill>
                      <a:schemeClr val="accent2">
                        <a:lumMod val="60000"/>
                        <a:lumOff val="40000"/>
                      </a:schemeClr>
                    </a:solidFill>
                  </a:tcPr>
                </a:tc>
                <a:tc>
                  <a:txBody>
                    <a:bodyPr/>
                    <a:lstStyle/>
                    <a:p>
                      <a:pPr marL="97155" marR="0" algn="ctr">
                        <a:lnSpc>
                          <a:spcPts val="1165"/>
                        </a:lnSpc>
                        <a:spcBef>
                          <a:spcPts val="0"/>
                        </a:spcBef>
                        <a:spcAft>
                          <a:spcPts val="0"/>
                        </a:spcAft>
                      </a:pPr>
                      <a:r>
                        <a:rPr lang="en-IN" sz="1100" b="1" dirty="0">
                          <a:effectLst/>
                        </a:rPr>
                        <a:t>District Hospital(DH)</a:t>
                      </a:r>
                    </a:p>
                    <a:p>
                      <a:pPr marL="97155" marR="0" algn="ctr">
                        <a:lnSpc>
                          <a:spcPts val="1165"/>
                        </a:lnSpc>
                        <a:spcBef>
                          <a:spcPts val="0"/>
                        </a:spcBef>
                        <a:spcAft>
                          <a:spcPts val="0"/>
                        </a:spcAft>
                      </a:pPr>
                      <a:r>
                        <a:rPr lang="en-IN" sz="1100" b="1" dirty="0">
                          <a:effectLst/>
                        </a:rPr>
                        <a:t>Lab</a:t>
                      </a:r>
                      <a:endParaRPr lang="en-IN" sz="1100" b="1" dirty="0">
                        <a:effectLst/>
                        <a:latin typeface="Carlito"/>
                      </a:endParaRPr>
                    </a:p>
                  </a:txBody>
                  <a:tcPr marL="55669" marR="55669" marT="27834" marB="27834">
                    <a:solidFill>
                      <a:schemeClr val="accent2">
                        <a:lumMod val="60000"/>
                        <a:lumOff val="4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100" b="1" dirty="0">
                          <a:effectLst/>
                        </a:rPr>
                        <a:t>Login</a:t>
                      </a:r>
                      <a:endParaRPr lang="en-IN" sz="1100" b="1" dirty="0">
                        <a:effectLst/>
                        <a:latin typeface="Carlito"/>
                      </a:endParaRPr>
                    </a:p>
                  </a:txBody>
                  <a:tcPr marL="55669" marR="55669" marT="27834" marB="27834">
                    <a:solidFill>
                      <a:schemeClr val="accent2">
                        <a:lumMod val="60000"/>
                        <a:lumOff val="40000"/>
                      </a:schemeClr>
                    </a:solidFill>
                  </a:tcPr>
                </a:tc>
                <a:tc>
                  <a:txBody>
                    <a:bodyPr/>
                    <a:lstStyle/>
                    <a:p>
                      <a:pPr marL="96520" marR="0" algn="ctr">
                        <a:lnSpc>
                          <a:spcPts val="1165"/>
                        </a:lnSpc>
                        <a:spcBef>
                          <a:spcPts val="0"/>
                        </a:spcBef>
                        <a:spcAft>
                          <a:spcPts val="0"/>
                        </a:spcAft>
                      </a:pPr>
                      <a:r>
                        <a:rPr lang="en-US" sz="1100" b="1" dirty="0">
                          <a:effectLst/>
                        </a:rPr>
                        <a:t>Access the System</a:t>
                      </a:r>
                      <a:endParaRPr lang="en-US" sz="1100" b="1" dirty="0">
                        <a:effectLst/>
                        <a:latin typeface="Carlito"/>
                      </a:endParaRPr>
                    </a:p>
                  </a:txBody>
                  <a:tcPr marL="55669" marR="55669" marT="27834" marB="27834">
                    <a:solidFill>
                      <a:schemeClr val="accent2">
                        <a:lumMod val="60000"/>
                        <a:lumOff val="40000"/>
                      </a:schemeClr>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0042616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48298-5BAD-4B06-AE35-7486CEBB0338}"/>
              </a:ext>
            </a:extLst>
          </p:cNvPr>
          <p:cNvSpPr>
            <a:spLocks noGrp="1"/>
          </p:cNvSpPr>
          <p:nvPr>
            <p:ph type="title"/>
          </p:nvPr>
        </p:nvSpPr>
        <p:spPr>
          <a:xfrm>
            <a:off x="0" y="0"/>
            <a:ext cx="12192000" cy="711200"/>
          </a:xfrm>
          <a:solidFill>
            <a:schemeClr val="tx2">
              <a:lumMod val="60000"/>
              <a:lumOff val="40000"/>
            </a:schemeClr>
          </a:solidFill>
        </p:spPr>
        <p:txBody>
          <a:bodyPr>
            <a:normAutofit fontScale="90000"/>
          </a:bodyPr>
          <a:lstStyle/>
          <a:p>
            <a:pPr algn="l"/>
            <a:r>
              <a:rPr lang="en-IN" dirty="0">
                <a:solidFill>
                  <a:schemeClr val="tx1">
                    <a:lumMod val="95000"/>
                    <a:lumOff val="5000"/>
                  </a:schemeClr>
                </a:solidFill>
              </a:rPr>
              <a:t>USER STORY </a:t>
            </a:r>
          </a:p>
        </p:txBody>
      </p:sp>
      <p:sp>
        <p:nvSpPr>
          <p:cNvPr id="8" name="Slide Number Placeholder 7">
            <a:extLst>
              <a:ext uri="{FF2B5EF4-FFF2-40B4-BE49-F238E27FC236}">
                <a16:creationId xmlns:a16="http://schemas.microsoft.com/office/drawing/2014/main" id="{AE129C0A-18B8-04DC-44C6-C20FA7EB1CA2}"/>
              </a:ext>
            </a:extLst>
          </p:cNvPr>
          <p:cNvSpPr>
            <a:spLocks noGrp="1"/>
          </p:cNvSpPr>
          <p:nvPr>
            <p:ph type="sldNum" sz="quarter" idx="12"/>
          </p:nvPr>
        </p:nvSpPr>
        <p:spPr/>
        <p:txBody>
          <a:bodyPr/>
          <a:lstStyle/>
          <a:p>
            <a:fld id="{3979BACE-D4D0-4C15-BBC8-118886278A23}" type="slidenum">
              <a:rPr lang="en-IN" smtClean="0"/>
              <a:t>31</a:t>
            </a:fld>
            <a:endParaRPr lang="en-IN"/>
          </a:p>
        </p:txBody>
      </p:sp>
      <p:graphicFrame>
        <p:nvGraphicFramePr>
          <p:cNvPr id="3" name="Table 2"/>
          <p:cNvGraphicFramePr>
            <a:graphicFrameLocks noGrp="1"/>
          </p:cNvGraphicFramePr>
          <p:nvPr>
            <p:extLst>
              <p:ext uri="{D42A27DB-BD31-4B8C-83A1-F6EECF244321}">
                <p14:modId xmlns:p14="http://schemas.microsoft.com/office/powerpoint/2010/main" val="2822010723"/>
              </p:ext>
            </p:extLst>
          </p:nvPr>
        </p:nvGraphicFramePr>
        <p:xfrm>
          <a:off x="1470579" y="771351"/>
          <a:ext cx="8158458" cy="6086649"/>
        </p:xfrm>
        <a:graphic>
          <a:graphicData uri="http://schemas.openxmlformats.org/drawingml/2006/table">
            <a:tbl>
              <a:tblPr>
                <a:tableStyleId>{35758FB7-9AC5-4552-8A53-C91805E547FA}</a:tableStyleId>
              </a:tblPr>
              <a:tblGrid>
                <a:gridCol w="1186393">
                  <a:extLst>
                    <a:ext uri="{9D8B030D-6E8A-4147-A177-3AD203B41FA5}">
                      <a16:colId xmlns:a16="http://schemas.microsoft.com/office/drawing/2014/main" val="20000"/>
                    </a:ext>
                  </a:extLst>
                </a:gridCol>
                <a:gridCol w="2027243">
                  <a:extLst>
                    <a:ext uri="{9D8B030D-6E8A-4147-A177-3AD203B41FA5}">
                      <a16:colId xmlns:a16="http://schemas.microsoft.com/office/drawing/2014/main" val="20001"/>
                    </a:ext>
                  </a:extLst>
                </a:gridCol>
                <a:gridCol w="2450854">
                  <a:extLst>
                    <a:ext uri="{9D8B030D-6E8A-4147-A177-3AD203B41FA5}">
                      <a16:colId xmlns:a16="http://schemas.microsoft.com/office/drawing/2014/main" val="20002"/>
                    </a:ext>
                  </a:extLst>
                </a:gridCol>
                <a:gridCol w="2493968">
                  <a:extLst>
                    <a:ext uri="{9D8B030D-6E8A-4147-A177-3AD203B41FA5}">
                      <a16:colId xmlns:a16="http://schemas.microsoft.com/office/drawing/2014/main" val="20003"/>
                    </a:ext>
                  </a:extLst>
                </a:gridCol>
              </a:tblGrid>
              <a:tr h="550061">
                <a:tc>
                  <a:txBody>
                    <a:bodyPr/>
                    <a:lstStyle/>
                    <a:p>
                      <a:pPr marL="67945" marR="0" algn="ctr">
                        <a:lnSpc>
                          <a:spcPts val="1165"/>
                        </a:lnSpc>
                        <a:spcBef>
                          <a:spcPts val="0"/>
                        </a:spcBef>
                        <a:spcAft>
                          <a:spcPts val="0"/>
                        </a:spcAft>
                      </a:pPr>
                      <a:endParaRPr lang="en-IN" sz="1400" b="1" u="sng" dirty="0">
                        <a:solidFill>
                          <a:schemeClr val="bg1"/>
                        </a:solidFill>
                        <a:effectLst/>
                      </a:endParaRPr>
                    </a:p>
                    <a:p>
                      <a:pPr marL="67945" marR="0" algn="ctr">
                        <a:lnSpc>
                          <a:spcPts val="1165"/>
                        </a:lnSpc>
                        <a:spcBef>
                          <a:spcPts val="0"/>
                        </a:spcBef>
                        <a:spcAft>
                          <a:spcPts val="0"/>
                        </a:spcAft>
                      </a:pPr>
                      <a:r>
                        <a:rPr lang="en-IN" sz="1400" b="1" u="sng" dirty="0">
                          <a:solidFill>
                            <a:schemeClr val="bg1"/>
                          </a:solidFill>
                          <a:effectLst/>
                        </a:rPr>
                        <a:t>User Story ID</a:t>
                      </a:r>
                      <a:endParaRPr lang="en-IN" sz="1400" u="sng" dirty="0">
                        <a:solidFill>
                          <a:schemeClr val="bg1"/>
                        </a:solidFill>
                        <a:effectLst/>
                        <a:latin typeface="Carlito"/>
                      </a:endParaRPr>
                    </a:p>
                  </a:txBody>
                  <a:tcPr marL="55669" marR="55669" marT="27834" marB="27834">
                    <a:solidFill>
                      <a:schemeClr val="accent2">
                        <a:lumMod val="60000"/>
                        <a:lumOff val="40000"/>
                      </a:schemeClr>
                    </a:solidFill>
                  </a:tcPr>
                </a:tc>
                <a:tc>
                  <a:txBody>
                    <a:bodyPr/>
                    <a:lstStyle/>
                    <a:p>
                      <a:pPr marL="68580" marR="0" algn="ctr">
                        <a:lnSpc>
                          <a:spcPts val="1165"/>
                        </a:lnSpc>
                        <a:spcBef>
                          <a:spcPts val="0"/>
                        </a:spcBef>
                        <a:spcAft>
                          <a:spcPts val="0"/>
                        </a:spcAft>
                      </a:pPr>
                      <a:endParaRPr lang="en-US" sz="1400" b="1" u="sng" dirty="0">
                        <a:solidFill>
                          <a:schemeClr val="bg1"/>
                        </a:solidFill>
                        <a:effectLst/>
                      </a:endParaRPr>
                    </a:p>
                    <a:p>
                      <a:pPr marL="68580" marR="0" algn="ctr">
                        <a:lnSpc>
                          <a:spcPts val="1165"/>
                        </a:lnSpc>
                        <a:spcBef>
                          <a:spcPts val="0"/>
                        </a:spcBef>
                        <a:spcAft>
                          <a:spcPts val="0"/>
                        </a:spcAft>
                      </a:pPr>
                      <a:r>
                        <a:rPr lang="en-US" sz="1400" b="1" u="sng" dirty="0">
                          <a:solidFill>
                            <a:schemeClr val="bg1"/>
                          </a:solidFill>
                          <a:effectLst/>
                        </a:rPr>
                        <a:t>As a &lt;type of user&gt;</a:t>
                      </a:r>
                      <a:endParaRPr lang="en-US" sz="1400" u="sng" dirty="0">
                        <a:solidFill>
                          <a:schemeClr val="bg1"/>
                        </a:solidFill>
                        <a:effectLst/>
                        <a:latin typeface="Carlito"/>
                      </a:endParaRPr>
                    </a:p>
                  </a:txBody>
                  <a:tcPr marL="55669" marR="55669" marT="27834" marB="27834">
                    <a:solidFill>
                      <a:schemeClr val="accent2">
                        <a:lumMod val="60000"/>
                        <a:lumOff val="40000"/>
                      </a:schemeClr>
                    </a:solidFill>
                  </a:tcPr>
                </a:tc>
                <a:tc>
                  <a:txBody>
                    <a:bodyPr/>
                    <a:lstStyle/>
                    <a:p>
                      <a:pPr marL="67945" marR="0" algn="ctr">
                        <a:lnSpc>
                          <a:spcPts val="1165"/>
                        </a:lnSpc>
                        <a:spcBef>
                          <a:spcPts val="0"/>
                        </a:spcBef>
                        <a:spcAft>
                          <a:spcPts val="0"/>
                        </a:spcAft>
                      </a:pPr>
                      <a:endParaRPr lang="en-IN" sz="1400" b="1" u="sng" dirty="0">
                        <a:solidFill>
                          <a:schemeClr val="bg1"/>
                        </a:solidFill>
                        <a:effectLst/>
                      </a:endParaRPr>
                    </a:p>
                    <a:p>
                      <a:pPr marL="67945" marR="0" algn="ctr">
                        <a:lnSpc>
                          <a:spcPts val="1165"/>
                        </a:lnSpc>
                        <a:spcBef>
                          <a:spcPts val="0"/>
                        </a:spcBef>
                        <a:spcAft>
                          <a:spcPts val="0"/>
                        </a:spcAft>
                      </a:pPr>
                      <a:r>
                        <a:rPr lang="en-IN" sz="1400" b="1" u="sng" dirty="0">
                          <a:solidFill>
                            <a:schemeClr val="bg1"/>
                          </a:solidFill>
                          <a:effectLst/>
                        </a:rPr>
                        <a:t>I want to</a:t>
                      </a:r>
                      <a:endParaRPr lang="en-IN" sz="1400" u="sng" dirty="0">
                        <a:solidFill>
                          <a:schemeClr val="bg1"/>
                        </a:solidFill>
                        <a:effectLst/>
                        <a:latin typeface="Carlito"/>
                      </a:endParaRPr>
                    </a:p>
                  </a:txBody>
                  <a:tcPr marL="55669" marR="55669" marT="27834" marB="27834">
                    <a:solidFill>
                      <a:schemeClr val="accent2">
                        <a:lumMod val="60000"/>
                        <a:lumOff val="40000"/>
                      </a:schemeClr>
                    </a:solidFill>
                  </a:tcPr>
                </a:tc>
                <a:tc>
                  <a:txBody>
                    <a:bodyPr/>
                    <a:lstStyle/>
                    <a:p>
                      <a:pPr marL="67945" marR="0" algn="ctr">
                        <a:lnSpc>
                          <a:spcPts val="1165"/>
                        </a:lnSpc>
                        <a:spcBef>
                          <a:spcPts val="0"/>
                        </a:spcBef>
                        <a:spcAft>
                          <a:spcPts val="0"/>
                        </a:spcAft>
                      </a:pPr>
                      <a:endParaRPr lang="en-IN" sz="1400" b="1" u="sng" dirty="0">
                        <a:solidFill>
                          <a:schemeClr val="bg1"/>
                        </a:solidFill>
                        <a:effectLst/>
                      </a:endParaRPr>
                    </a:p>
                    <a:p>
                      <a:pPr marL="67945" marR="0" algn="ctr">
                        <a:lnSpc>
                          <a:spcPts val="1165"/>
                        </a:lnSpc>
                        <a:spcBef>
                          <a:spcPts val="0"/>
                        </a:spcBef>
                        <a:spcAft>
                          <a:spcPts val="0"/>
                        </a:spcAft>
                      </a:pPr>
                      <a:r>
                        <a:rPr lang="en-IN" sz="1400" b="1" u="sng" dirty="0">
                          <a:solidFill>
                            <a:schemeClr val="bg1"/>
                          </a:solidFill>
                          <a:effectLst/>
                        </a:rPr>
                        <a:t>So that I can</a:t>
                      </a:r>
                      <a:endParaRPr lang="en-IN" sz="1400" u="sng" dirty="0">
                        <a:solidFill>
                          <a:schemeClr val="bg1"/>
                        </a:solidFill>
                        <a:effectLst/>
                        <a:latin typeface="Carlito"/>
                      </a:endParaRPr>
                    </a:p>
                  </a:txBody>
                  <a:tcPr marL="55669" marR="55669" marT="27834" marB="27834">
                    <a:solidFill>
                      <a:schemeClr val="accent2">
                        <a:lumMod val="60000"/>
                        <a:lumOff val="40000"/>
                      </a:schemeClr>
                    </a:solidFill>
                  </a:tcPr>
                </a:tc>
                <a:extLst>
                  <a:ext uri="{0D108BD9-81ED-4DB2-BD59-A6C34878D82A}">
                    <a16:rowId xmlns:a16="http://schemas.microsoft.com/office/drawing/2014/main" val="10000"/>
                  </a:ext>
                </a:extLst>
              </a:tr>
              <a:tr h="193903">
                <a:tc>
                  <a:txBody>
                    <a:bodyPr/>
                    <a:lstStyle/>
                    <a:p>
                      <a:pPr marL="67945" marR="0" algn="ctr">
                        <a:lnSpc>
                          <a:spcPts val="1065"/>
                        </a:lnSpc>
                        <a:spcBef>
                          <a:spcPts val="0"/>
                        </a:spcBef>
                        <a:spcAft>
                          <a:spcPts val="0"/>
                        </a:spcAft>
                      </a:pPr>
                      <a:r>
                        <a:rPr lang="en-IN" sz="1100" b="1" dirty="0">
                          <a:solidFill>
                            <a:schemeClr val="tx1"/>
                          </a:solidFill>
                          <a:effectLst/>
                        </a:rPr>
                        <a:t>31</a:t>
                      </a:r>
                      <a:endParaRPr lang="en-IN" sz="1100" dirty="0">
                        <a:solidFill>
                          <a:schemeClr val="tx1"/>
                        </a:solidFill>
                        <a:effectLst/>
                        <a:latin typeface="Carlito"/>
                      </a:endParaRPr>
                    </a:p>
                  </a:txBody>
                  <a:tcPr marL="55669" marR="55669" marT="27834" marB="27834">
                    <a:solidFill>
                      <a:schemeClr val="accent2">
                        <a:lumMod val="60000"/>
                        <a:lumOff val="40000"/>
                      </a:schemeClr>
                    </a:solidFill>
                  </a:tcPr>
                </a:tc>
                <a:tc>
                  <a:txBody>
                    <a:bodyPr/>
                    <a:lstStyle/>
                    <a:p>
                      <a:pPr marL="97155" marR="0" algn="ctr">
                        <a:lnSpc>
                          <a:spcPts val="1165"/>
                        </a:lnSpc>
                        <a:spcBef>
                          <a:spcPts val="0"/>
                        </a:spcBef>
                        <a:spcAft>
                          <a:spcPts val="0"/>
                        </a:spcAft>
                      </a:pPr>
                      <a:r>
                        <a:rPr lang="en-IN" sz="1100" b="1" dirty="0">
                          <a:effectLst/>
                        </a:rPr>
                        <a:t>District Hospital(DH)</a:t>
                      </a:r>
                    </a:p>
                    <a:p>
                      <a:pPr marL="97155" marR="0" algn="ctr">
                        <a:lnSpc>
                          <a:spcPts val="1165"/>
                        </a:lnSpc>
                        <a:spcBef>
                          <a:spcPts val="0"/>
                        </a:spcBef>
                        <a:spcAft>
                          <a:spcPts val="0"/>
                        </a:spcAft>
                      </a:pPr>
                      <a:r>
                        <a:rPr lang="en-IN" sz="1100" b="1" dirty="0">
                          <a:effectLst/>
                        </a:rPr>
                        <a:t>Lab</a:t>
                      </a:r>
                      <a:endParaRPr lang="en-IN" sz="1100" b="1" dirty="0">
                        <a:effectLst/>
                        <a:latin typeface="Carlito"/>
                      </a:endParaRPr>
                    </a:p>
                  </a:txBody>
                  <a:tcPr marL="55669" marR="55669" marT="27834" marB="27834">
                    <a:solidFill>
                      <a:schemeClr val="accent2">
                        <a:lumMod val="60000"/>
                        <a:lumOff val="40000"/>
                      </a:schemeClr>
                    </a:solidFill>
                  </a:tcPr>
                </a:tc>
                <a:tc>
                  <a:txBody>
                    <a:bodyPr/>
                    <a:lstStyle/>
                    <a:p>
                      <a:pPr marL="67945" marR="0" algn="ctr">
                        <a:lnSpc>
                          <a:spcPts val="1165"/>
                        </a:lnSpc>
                        <a:spcBef>
                          <a:spcPts val="0"/>
                        </a:spcBef>
                        <a:spcAft>
                          <a:spcPts val="0"/>
                        </a:spcAft>
                      </a:pPr>
                      <a:r>
                        <a:rPr lang="en-IN" sz="1100" b="1" dirty="0">
                          <a:effectLst/>
                        </a:rPr>
                        <a:t>DH Lab Homepage</a:t>
                      </a:r>
                      <a:endParaRPr lang="en-IN" sz="1100" b="1" dirty="0">
                        <a:effectLst/>
                        <a:latin typeface="Carlito"/>
                      </a:endParaRPr>
                    </a:p>
                  </a:txBody>
                  <a:tcPr marL="55669" marR="55669" marT="27834" marB="27834">
                    <a:solidFill>
                      <a:schemeClr val="accent2">
                        <a:lumMod val="60000"/>
                        <a:lumOff val="40000"/>
                      </a:schemeClr>
                    </a:solidFill>
                  </a:tcPr>
                </a:tc>
                <a:tc>
                  <a:txBody>
                    <a:bodyPr/>
                    <a:lstStyle/>
                    <a:p>
                      <a:pPr marL="67945" marR="0" lvl="0" indent="0" algn="ctr" defTabSz="914400" rtl="0" eaLnBrk="1" fontAlgn="auto" latinLnBrk="0" hangingPunct="1">
                        <a:lnSpc>
                          <a:spcPts val="1065"/>
                        </a:lnSpc>
                        <a:spcBef>
                          <a:spcPts val="0"/>
                        </a:spcBef>
                        <a:spcAft>
                          <a:spcPts val="0"/>
                        </a:spcAft>
                        <a:buClrTx/>
                        <a:buSzTx/>
                        <a:buFontTx/>
                        <a:buNone/>
                        <a:tabLst/>
                        <a:defRPr/>
                      </a:pPr>
                      <a:r>
                        <a:rPr kumimoji="0" lang="en-US" sz="1100" b="1" u="none" strike="noStrike" kern="1200" cap="none" spc="0" normalizeH="0" baseline="0" noProof="0" dirty="0">
                          <a:ln>
                            <a:noFill/>
                          </a:ln>
                          <a:solidFill>
                            <a:schemeClr val="tx1"/>
                          </a:solidFill>
                          <a:effectLst/>
                          <a:uLnTx/>
                          <a:uFillTx/>
                        </a:rPr>
                        <a:t>Can navigate the entire page of the DH Lab</a:t>
                      </a:r>
                      <a:endParaRPr kumimoji="0" lang="en-US" sz="1100" b="1" i="0" u="none" strike="noStrike" kern="1200" cap="none" spc="0" normalizeH="0" baseline="0" noProof="0" dirty="0">
                        <a:ln>
                          <a:noFill/>
                        </a:ln>
                        <a:solidFill>
                          <a:schemeClr val="tx1"/>
                        </a:solidFill>
                        <a:effectLst/>
                        <a:uLnTx/>
                        <a:uFillTx/>
                        <a:latin typeface="Carlito"/>
                        <a:ea typeface="+mn-ea"/>
                        <a:cs typeface="+mn-cs"/>
                      </a:endParaRPr>
                    </a:p>
                  </a:txBody>
                  <a:tcPr marL="55669" marR="55669" marT="27834" marB="27834">
                    <a:solidFill>
                      <a:schemeClr val="accent2">
                        <a:lumMod val="60000"/>
                        <a:lumOff val="40000"/>
                      </a:schemeClr>
                    </a:solidFill>
                  </a:tcPr>
                </a:tc>
                <a:extLst>
                  <a:ext uri="{0D108BD9-81ED-4DB2-BD59-A6C34878D82A}">
                    <a16:rowId xmlns:a16="http://schemas.microsoft.com/office/drawing/2014/main" val="10001"/>
                  </a:ext>
                </a:extLst>
              </a:tr>
              <a:tr h="380068">
                <a:tc>
                  <a:txBody>
                    <a:bodyPr/>
                    <a:lstStyle/>
                    <a:p>
                      <a:pPr marL="67945" marR="0" algn="ctr">
                        <a:lnSpc>
                          <a:spcPts val="1165"/>
                        </a:lnSpc>
                        <a:spcBef>
                          <a:spcPts val="0"/>
                        </a:spcBef>
                        <a:spcAft>
                          <a:spcPts val="0"/>
                        </a:spcAft>
                      </a:pPr>
                      <a:r>
                        <a:rPr lang="en-IN" sz="1100" b="1" dirty="0">
                          <a:solidFill>
                            <a:schemeClr val="tx1"/>
                          </a:solidFill>
                          <a:effectLst/>
                        </a:rPr>
                        <a:t>32</a:t>
                      </a:r>
                      <a:endParaRPr lang="en-IN" sz="1100" dirty="0">
                        <a:solidFill>
                          <a:schemeClr val="tx1"/>
                        </a:solidFill>
                        <a:effectLst/>
                        <a:latin typeface="Carlito"/>
                      </a:endParaRPr>
                    </a:p>
                  </a:txBody>
                  <a:tcPr marL="55669" marR="55669" marT="27834" marB="27834">
                    <a:solidFill>
                      <a:schemeClr val="accent2">
                        <a:lumMod val="60000"/>
                        <a:lumOff val="40000"/>
                      </a:schemeClr>
                    </a:solidFill>
                  </a:tcPr>
                </a:tc>
                <a:tc>
                  <a:txBody>
                    <a:bodyPr/>
                    <a:lstStyle/>
                    <a:p>
                      <a:pPr marL="97155" marR="0" algn="ctr">
                        <a:lnSpc>
                          <a:spcPts val="1165"/>
                        </a:lnSpc>
                        <a:spcBef>
                          <a:spcPts val="0"/>
                        </a:spcBef>
                        <a:spcAft>
                          <a:spcPts val="0"/>
                        </a:spcAft>
                      </a:pPr>
                      <a:r>
                        <a:rPr lang="en-IN" sz="1100" b="1" dirty="0">
                          <a:effectLst/>
                        </a:rPr>
                        <a:t>District Hospital(DH)</a:t>
                      </a:r>
                    </a:p>
                    <a:p>
                      <a:pPr marL="97155" marR="0" algn="ctr">
                        <a:lnSpc>
                          <a:spcPts val="1165"/>
                        </a:lnSpc>
                        <a:spcBef>
                          <a:spcPts val="0"/>
                        </a:spcBef>
                        <a:spcAft>
                          <a:spcPts val="0"/>
                        </a:spcAft>
                      </a:pPr>
                      <a:r>
                        <a:rPr lang="en-IN" sz="1100" b="1" dirty="0">
                          <a:effectLst/>
                        </a:rPr>
                        <a:t>Lab</a:t>
                      </a:r>
                      <a:endParaRPr lang="en-IN" sz="1100" b="1" dirty="0">
                        <a:effectLst/>
                        <a:latin typeface="Carlito"/>
                      </a:endParaRPr>
                    </a:p>
                  </a:txBody>
                  <a:tcPr marL="55669" marR="55669" marT="27834" marB="27834">
                    <a:solidFill>
                      <a:schemeClr val="accent2">
                        <a:lumMod val="60000"/>
                        <a:lumOff val="40000"/>
                      </a:schemeClr>
                    </a:solidFill>
                  </a:tcPr>
                </a:tc>
                <a:tc>
                  <a:txBody>
                    <a:bodyPr/>
                    <a:lstStyle/>
                    <a:p>
                      <a:pPr marL="67945" marR="0" algn="ctr">
                        <a:lnSpc>
                          <a:spcPts val="1165"/>
                        </a:lnSpc>
                        <a:spcBef>
                          <a:spcPts val="0"/>
                        </a:spcBef>
                        <a:spcAft>
                          <a:spcPts val="0"/>
                        </a:spcAft>
                      </a:pPr>
                      <a:r>
                        <a:rPr lang="en-IN" sz="1100" b="1" dirty="0">
                          <a:effectLst/>
                        </a:rPr>
                        <a:t>View Lab request</a:t>
                      </a:r>
                      <a:endParaRPr lang="en-IN" sz="1100" b="1" dirty="0">
                        <a:effectLst/>
                        <a:latin typeface="Carlito"/>
                      </a:endParaRPr>
                    </a:p>
                  </a:txBody>
                  <a:tcPr marL="55669" marR="55669" marT="27834" marB="27834">
                    <a:solidFill>
                      <a:schemeClr val="accent2">
                        <a:lumMod val="60000"/>
                        <a:lumOff val="40000"/>
                      </a:schemeClr>
                    </a:solidFill>
                  </a:tcPr>
                </a:tc>
                <a:tc>
                  <a:txBody>
                    <a:bodyPr/>
                    <a:lstStyle/>
                    <a:p>
                      <a:pPr marL="67945" marR="0" algn="ctr">
                        <a:lnSpc>
                          <a:spcPts val="1165"/>
                        </a:lnSpc>
                        <a:spcBef>
                          <a:spcPts val="0"/>
                        </a:spcBef>
                        <a:spcAft>
                          <a:spcPts val="0"/>
                        </a:spcAft>
                      </a:pPr>
                      <a:r>
                        <a:rPr lang="en-IN" sz="1100" b="1" dirty="0">
                          <a:effectLst/>
                        </a:rPr>
                        <a:t>Can view the reports received from the patients</a:t>
                      </a:r>
                      <a:endParaRPr lang="en-IN" sz="1100" b="1" dirty="0">
                        <a:effectLst/>
                        <a:latin typeface="Carlito"/>
                      </a:endParaRPr>
                    </a:p>
                  </a:txBody>
                  <a:tcPr marL="55669" marR="55669" marT="27834" marB="27834">
                    <a:solidFill>
                      <a:schemeClr val="accent2">
                        <a:lumMod val="60000"/>
                        <a:lumOff val="40000"/>
                      </a:schemeClr>
                    </a:solidFill>
                  </a:tcPr>
                </a:tc>
                <a:extLst>
                  <a:ext uri="{0D108BD9-81ED-4DB2-BD59-A6C34878D82A}">
                    <a16:rowId xmlns:a16="http://schemas.microsoft.com/office/drawing/2014/main" val="10002"/>
                  </a:ext>
                </a:extLst>
              </a:tr>
              <a:tr h="391970">
                <a:tc>
                  <a:txBody>
                    <a:bodyPr/>
                    <a:lstStyle/>
                    <a:p>
                      <a:pPr marL="67945" marR="0" algn="ctr">
                        <a:lnSpc>
                          <a:spcPts val="1165"/>
                        </a:lnSpc>
                        <a:spcBef>
                          <a:spcPts val="0"/>
                        </a:spcBef>
                        <a:spcAft>
                          <a:spcPts val="0"/>
                        </a:spcAft>
                      </a:pPr>
                      <a:r>
                        <a:rPr lang="en-IN" sz="1100" b="1" dirty="0">
                          <a:solidFill>
                            <a:schemeClr val="tx1"/>
                          </a:solidFill>
                          <a:effectLst/>
                        </a:rPr>
                        <a:t>33</a:t>
                      </a:r>
                      <a:endParaRPr lang="en-IN" sz="1100" dirty="0">
                        <a:solidFill>
                          <a:schemeClr val="tx1"/>
                        </a:solidFill>
                        <a:effectLst/>
                        <a:latin typeface="Carlito"/>
                      </a:endParaRPr>
                    </a:p>
                  </a:txBody>
                  <a:tcPr marL="55669" marR="55669" marT="27834" marB="27834">
                    <a:solidFill>
                      <a:schemeClr val="accent2">
                        <a:lumMod val="60000"/>
                        <a:lumOff val="40000"/>
                      </a:schemeClr>
                    </a:solidFill>
                  </a:tcPr>
                </a:tc>
                <a:tc>
                  <a:txBody>
                    <a:bodyPr/>
                    <a:lstStyle/>
                    <a:p>
                      <a:pPr marL="97155" marR="0" algn="ctr">
                        <a:lnSpc>
                          <a:spcPts val="1165"/>
                        </a:lnSpc>
                        <a:spcBef>
                          <a:spcPts val="0"/>
                        </a:spcBef>
                        <a:spcAft>
                          <a:spcPts val="0"/>
                        </a:spcAft>
                      </a:pPr>
                      <a:r>
                        <a:rPr lang="en-IN" sz="1100" b="1" dirty="0">
                          <a:effectLst/>
                        </a:rPr>
                        <a:t>District Hospital(DH)</a:t>
                      </a:r>
                    </a:p>
                    <a:p>
                      <a:pPr marL="97155" marR="0" algn="ctr">
                        <a:lnSpc>
                          <a:spcPts val="1165"/>
                        </a:lnSpc>
                        <a:spcBef>
                          <a:spcPts val="0"/>
                        </a:spcBef>
                        <a:spcAft>
                          <a:spcPts val="0"/>
                        </a:spcAft>
                      </a:pPr>
                      <a:r>
                        <a:rPr lang="en-IN" sz="1100" b="1" dirty="0">
                          <a:effectLst/>
                        </a:rPr>
                        <a:t>Lab</a:t>
                      </a:r>
                      <a:endParaRPr lang="en-IN" sz="1100" b="1" dirty="0">
                        <a:effectLst/>
                        <a:latin typeface="Carlito"/>
                      </a:endParaRPr>
                    </a:p>
                  </a:txBody>
                  <a:tcPr marL="55669" marR="55669" marT="27834" marB="27834">
                    <a:solidFill>
                      <a:schemeClr val="accent2">
                        <a:lumMod val="60000"/>
                        <a:lumOff val="40000"/>
                      </a:schemeClr>
                    </a:solidFill>
                  </a:tcPr>
                </a:tc>
                <a:tc>
                  <a:txBody>
                    <a:bodyPr/>
                    <a:lstStyle/>
                    <a:p>
                      <a:pPr marL="67945" marR="0" algn="ctr">
                        <a:lnSpc>
                          <a:spcPts val="1165"/>
                        </a:lnSpc>
                        <a:spcBef>
                          <a:spcPts val="0"/>
                        </a:spcBef>
                        <a:spcAft>
                          <a:spcPts val="0"/>
                        </a:spcAft>
                      </a:pPr>
                      <a:r>
                        <a:rPr lang="en-IN" sz="1100" b="1" dirty="0">
                          <a:effectLst/>
                        </a:rPr>
                        <a:t>Lab Result</a:t>
                      </a:r>
                      <a:endParaRPr lang="en-IN" sz="1100" b="1" dirty="0">
                        <a:effectLst/>
                        <a:latin typeface="Carlito"/>
                      </a:endParaRPr>
                    </a:p>
                  </a:txBody>
                  <a:tcPr marL="55669" marR="55669" marT="27834" marB="27834">
                    <a:solidFill>
                      <a:schemeClr val="accent2">
                        <a:lumMod val="60000"/>
                        <a:lumOff val="40000"/>
                      </a:schemeClr>
                    </a:solidFill>
                  </a:tcPr>
                </a:tc>
                <a:tc>
                  <a:txBody>
                    <a:bodyPr/>
                    <a:lstStyle/>
                    <a:p>
                      <a:pPr marL="67945" marR="0" algn="ctr">
                        <a:lnSpc>
                          <a:spcPts val="1165"/>
                        </a:lnSpc>
                        <a:spcBef>
                          <a:spcPts val="0"/>
                        </a:spcBef>
                        <a:spcAft>
                          <a:spcPts val="0"/>
                        </a:spcAft>
                      </a:pPr>
                      <a:r>
                        <a:rPr lang="en-IN" sz="1100" b="1" dirty="0">
                          <a:effectLst/>
                        </a:rPr>
                        <a:t>Can update the lab results</a:t>
                      </a:r>
                      <a:endParaRPr lang="en-IN" sz="1100" b="1" dirty="0">
                        <a:effectLst/>
                        <a:latin typeface="Carlito"/>
                      </a:endParaRPr>
                    </a:p>
                  </a:txBody>
                  <a:tcPr marL="55669" marR="55669" marT="27834" marB="27834">
                    <a:solidFill>
                      <a:schemeClr val="accent2">
                        <a:lumMod val="60000"/>
                        <a:lumOff val="40000"/>
                      </a:schemeClr>
                    </a:solidFill>
                  </a:tcPr>
                </a:tc>
                <a:extLst>
                  <a:ext uri="{0D108BD9-81ED-4DB2-BD59-A6C34878D82A}">
                    <a16:rowId xmlns:a16="http://schemas.microsoft.com/office/drawing/2014/main" val="10003"/>
                  </a:ext>
                </a:extLst>
              </a:tr>
              <a:tr h="391970">
                <a:tc>
                  <a:txBody>
                    <a:bodyPr/>
                    <a:lstStyle/>
                    <a:p>
                      <a:pPr marL="67945" marR="0" algn="ctr">
                        <a:lnSpc>
                          <a:spcPts val="1165"/>
                        </a:lnSpc>
                        <a:spcBef>
                          <a:spcPts val="0"/>
                        </a:spcBef>
                        <a:spcAft>
                          <a:spcPts val="0"/>
                        </a:spcAft>
                      </a:pPr>
                      <a:r>
                        <a:rPr lang="en-IN" sz="1100" dirty="0">
                          <a:solidFill>
                            <a:schemeClr val="tx1"/>
                          </a:solidFill>
                          <a:effectLst/>
                        </a:rPr>
                        <a:t>34</a:t>
                      </a:r>
                      <a:endParaRPr lang="en-IN" sz="1100" dirty="0">
                        <a:solidFill>
                          <a:schemeClr val="tx1"/>
                        </a:solidFill>
                        <a:effectLst/>
                        <a:latin typeface="Carlito"/>
                      </a:endParaRPr>
                    </a:p>
                  </a:txBody>
                  <a:tcPr marL="55669" marR="55669" marT="27834" marB="27834">
                    <a:solidFill>
                      <a:schemeClr val="accent2">
                        <a:lumMod val="60000"/>
                        <a:lumOff val="40000"/>
                      </a:schemeClr>
                    </a:solidFill>
                  </a:tcPr>
                </a:tc>
                <a:tc>
                  <a:txBody>
                    <a:bodyPr/>
                    <a:lstStyle/>
                    <a:p>
                      <a:pPr marL="97155" marR="0" algn="ctr">
                        <a:lnSpc>
                          <a:spcPts val="1165"/>
                        </a:lnSpc>
                        <a:spcBef>
                          <a:spcPts val="0"/>
                        </a:spcBef>
                        <a:spcAft>
                          <a:spcPts val="0"/>
                        </a:spcAft>
                      </a:pPr>
                      <a:r>
                        <a:rPr lang="en-IN" sz="1100" b="1" dirty="0">
                          <a:effectLst/>
                        </a:rPr>
                        <a:t>District Hospital(DH)</a:t>
                      </a:r>
                    </a:p>
                    <a:p>
                      <a:pPr marL="97155" marR="0" algn="ctr">
                        <a:lnSpc>
                          <a:spcPts val="1165"/>
                        </a:lnSpc>
                        <a:spcBef>
                          <a:spcPts val="0"/>
                        </a:spcBef>
                        <a:spcAft>
                          <a:spcPts val="0"/>
                        </a:spcAft>
                      </a:pPr>
                      <a:r>
                        <a:rPr lang="en-IN" sz="1100" b="1" dirty="0">
                          <a:effectLst/>
                        </a:rPr>
                        <a:t>Other Staff</a:t>
                      </a:r>
                      <a:endParaRPr lang="en-IN" sz="1100" b="1" dirty="0">
                        <a:effectLst/>
                        <a:latin typeface="Carlito"/>
                      </a:endParaRPr>
                    </a:p>
                  </a:txBody>
                  <a:tcPr marL="55669" marR="55669" marT="27834" marB="27834">
                    <a:solidFill>
                      <a:schemeClr val="accent2">
                        <a:lumMod val="60000"/>
                        <a:lumOff val="40000"/>
                      </a:schemeClr>
                    </a:solidFill>
                  </a:tcPr>
                </a:tc>
                <a:tc>
                  <a:txBody>
                    <a:bodyPr/>
                    <a:lstStyle/>
                    <a:p>
                      <a:pPr marL="67945" marR="0" algn="ctr">
                        <a:lnSpc>
                          <a:spcPts val="1165"/>
                        </a:lnSpc>
                        <a:spcBef>
                          <a:spcPts val="0"/>
                        </a:spcBef>
                        <a:spcAft>
                          <a:spcPts val="0"/>
                        </a:spcAft>
                      </a:pPr>
                      <a:r>
                        <a:rPr lang="en-IN" sz="1100" b="1" dirty="0">
                          <a:effectLst/>
                        </a:rPr>
                        <a:t>Login</a:t>
                      </a:r>
                      <a:endParaRPr lang="en-IN" sz="1100" b="1" dirty="0">
                        <a:effectLst/>
                        <a:latin typeface="Carlito"/>
                      </a:endParaRPr>
                    </a:p>
                  </a:txBody>
                  <a:tcPr marL="55669" marR="55669" marT="27834" marB="27834">
                    <a:solidFill>
                      <a:schemeClr val="accent2">
                        <a:lumMod val="60000"/>
                        <a:lumOff val="40000"/>
                      </a:schemeClr>
                    </a:solidFill>
                  </a:tcPr>
                </a:tc>
                <a:tc>
                  <a:txBody>
                    <a:bodyPr/>
                    <a:lstStyle/>
                    <a:p>
                      <a:pPr marL="67945" marR="0" algn="ctr">
                        <a:lnSpc>
                          <a:spcPts val="1165"/>
                        </a:lnSpc>
                        <a:spcBef>
                          <a:spcPts val="0"/>
                        </a:spcBef>
                        <a:spcAft>
                          <a:spcPts val="0"/>
                        </a:spcAft>
                      </a:pPr>
                      <a:r>
                        <a:rPr lang="en-IN" sz="1100" b="1" dirty="0">
                          <a:effectLst/>
                        </a:rPr>
                        <a:t>Access the system</a:t>
                      </a:r>
                      <a:endParaRPr lang="en-IN" sz="1100" b="1" dirty="0">
                        <a:effectLst/>
                        <a:latin typeface="Carlito"/>
                      </a:endParaRPr>
                    </a:p>
                  </a:txBody>
                  <a:tcPr marL="55669" marR="55669" marT="27834" marB="27834">
                    <a:solidFill>
                      <a:schemeClr val="accent2">
                        <a:lumMod val="60000"/>
                        <a:lumOff val="40000"/>
                      </a:schemeClr>
                    </a:solidFill>
                  </a:tcPr>
                </a:tc>
                <a:extLst>
                  <a:ext uri="{0D108BD9-81ED-4DB2-BD59-A6C34878D82A}">
                    <a16:rowId xmlns:a16="http://schemas.microsoft.com/office/drawing/2014/main" val="365884173"/>
                  </a:ext>
                </a:extLst>
              </a:tr>
              <a:tr h="226252">
                <a:tc>
                  <a:txBody>
                    <a:bodyPr/>
                    <a:lstStyle/>
                    <a:p>
                      <a:pPr marL="96520" marR="0" algn="ctr">
                        <a:lnSpc>
                          <a:spcPts val="1165"/>
                        </a:lnSpc>
                        <a:spcBef>
                          <a:spcPts val="0"/>
                        </a:spcBef>
                        <a:spcAft>
                          <a:spcPts val="0"/>
                        </a:spcAft>
                      </a:pPr>
                      <a:r>
                        <a:rPr lang="en-IN" sz="1100" b="1" dirty="0">
                          <a:solidFill>
                            <a:schemeClr val="tx1"/>
                          </a:solidFill>
                          <a:effectLst/>
                        </a:rPr>
                        <a:t>35</a:t>
                      </a:r>
                      <a:endParaRPr lang="en-IN" sz="1100" dirty="0">
                        <a:solidFill>
                          <a:schemeClr val="tx1"/>
                        </a:solidFill>
                        <a:effectLst/>
                        <a:latin typeface="Carlito"/>
                      </a:endParaRPr>
                    </a:p>
                  </a:txBody>
                  <a:tcPr marL="55669" marR="55669" marT="27834" marB="27834">
                    <a:solidFill>
                      <a:schemeClr val="accent2">
                        <a:lumMod val="60000"/>
                        <a:lumOff val="40000"/>
                      </a:schemeClr>
                    </a:solidFill>
                  </a:tcPr>
                </a:tc>
                <a:tc>
                  <a:txBody>
                    <a:bodyPr/>
                    <a:lstStyle/>
                    <a:p>
                      <a:pPr marL="97155" marR="0" algn="ctr">
                        <a:lnSpc>
                          <a:spcPts val="1165"/>
                        </a:lnSpc>
                        <a:spcBef>
                          <a:spcPts val="0"/>
                        </a:spcBef>
                        <a:spcAft>
                          <a:spcPts val="0"/>
                        </a:spcAft>
                      </a:pPr>
                      <a:r>
                        <a:rPr lang="en-IN" sz="1100" b="1" dirty="0">
                          <a:effectLst/>
                        </a:rPr>
                        <a:t>District Hospital(DH)</a:t>
                      </a:r>
                    </a:p>
                    <a:p>
                      <a:pPr marL="97155" marR="0" algn="ctr">
                        <a:lnSpc>
                          <a:spcPts val="1165"/>
                        </a:lnSpc>
                        <a:spcBef>
                          <a:spcPts val="0"/>
                        </a:spcBef>
                        <a:spcAft>
                          <a:spcPts val="0"/>
                        </a:spcAft>
                      </a:pPr>
                      <a:r>
                        <a:rPr lang="en-IN" sz="1100" b="1" dirty="0">
                          <a:effectLst/>
                        </a:rPr>
                        <a:t>Other Staff</a:t>
                      </a:r>
                      <a:endParaRPr lang="en-IN" sz="1100" b="1" dirty="0">
                        <a:effectLst/>
                        <a:latin typeface="Carlito"/>
                      </a:endParaRPr>
                    </a:p>
                  </a:txBody>
                  <a:tcPr marL="55669" marR="55669" marT="27834" marB="27834">
                    <a:solidFill>
                      <a:schemeClr val="accent2">
                        <a:lumMod val="60000"/>
                        <a:lumOff val="40000"/>
                      </a:schemeClr>
                    </a:solidFill>
                  </a:tcPr>
                </a:tc>
                <a:tc>
                  <a:txBody>
                    <a:bodyPr/>
                    <a:lstStyle/>
                    <a:p>
                      <a:pPr marL="96520" marR="0" algn="ctr">
                        <a:lnSpc>
                          <a:spcPts val="1165"/>
                        </a:lnSpc>
                        <a:spcBef>
                          <a:spcPts val="0"/>
                        </a:spcBef>
                        <a:spcAft>
                          <a:spcPts val="0"/>
                        </a:spcAft>
                      </a:pPr>
                      <a:r>
                        <a:rPr lang="en-IN" sz="1100" b="1" dirty="0">
                          <a:effectLst/>
                        </a:rPr>
                        <a:t>DH Other Staff homepage</a:t>
                      </a:r>
                      <a:endParaRPr lang="en-IN" sz="1100" b="1" dirty="0">
                        <a:effectLst/>
                        <a:latin typeface="Carlito"/>
                      </a:endParaRPr>
                    </a:p>
                  </a:txBody>
                  <a:tcPr marL="55669" marR="55669" marT="27834" marB="27834">
                    <a:solidFill>
                      <a:schemeClr val="accent2">
                        <a:lumMod val="60000"/>
                        <a:lumOff val="40000"/>
                      </a:schemeClr>
                    </a:solidFill>
                  </a:tcPr>
                </a:tc>
                <a:tc>
                  <a:txBody>
                    <a:bodyPr/>
                    <a:lstStyle/>
                    <a:p>
                      <a:pPr marL="67945" marR="0" lvl="0" indent="0" algn="ctr" defTabSz="914400" rtl="0" eaLnBrk="1" fontAlgn="auto" latinLnBrk="0" hangingPunct="1">
                        <a:lnSpc>
                          <a:spcPts val="1065"/>
                        </a:lnSpc>
                        <a:spcBef>
                          <a:spcPts val="0"/>
                        </a:spcBef>
                        <a:spcAft>
                          <a:spcPts val="0"/>
                        </a:spcAft>
                        <a:buClrTx/>
                        <a:buSzTx/>
                        <a:buFontTx/>
                        <a:buNone/>
                        <a:tabLst/>
                        <a:defRPr/>
                      </a:pPr>
                      <a:r>
                        <a:rPr kumimoji="0" lang="en-US" sz="1100" b="1" u="none" strike="noStrike" kern="1200" cap="none" spc="0" normalizeH="0" baseline="0" noProof="0" dirty="0">
                          <a:ln>
                            <a:noFill/>
                          </a:ln>
                          <a:solidFill>
                            <a:schemeClr val="tx1"/>
                          </a:solidFill>
                          <a:effectLst/>
                          <a:uLnTx/>
                          <a:uFillTx/>
                        </a:rPr>
                        <a:t>Can navigate the entire page of the DH Other Staff</a:t>
                      </a:r>
                      <a:endParaRPr kumimoji="0" lang="en-US" sz="1100" b="1" i="0" u="none" strike="noStrike" kern="1200" cap="none" spc="0" normalizeH="0" baseline="0" noProof="0" dirty="0">
                        <a:ln>
                          <a:noFill/>
                        </a:ln>
                        <a:solidFill>
                          <a:schemeClr val="tx1"/>
                        </a:solidFill>
                        <a:effectLst/>
                        <a:uLnTx/>
                        <a:uFillTx/>
                        <a:latin typeface="Carlito"/>
                        <a:ea typeface="+mn-ea"/>
                        <a:cs typeface="+mn-cs"/>
                      </a:endParaRPr>
                    </a:p>
                  </a:txBody>
                  <a:tcPr marL="55669" marR="55669" marT="27834" marB="27834">
                    <a:solidFill>
                      <a:schemeClr val="accent2">
                        <a:lumMod val="60000"/>
                        <a:lumOff val="40000"/>
                      </a:schemeClr>
                    </a:solidFill>
                  </a:tcPr>
                </a:tc>
                <a:extLst>
                  <a:ext uri="{0D108BD9-81ED-4DB2-BD59-A6C34878D82A}">
                    <a16:rowId xmlns:a16="http://schemas.microsoft.com/office/drawing/2014/main" val="10004"/>
                  </a:ext>
                </a:extLst>
              </a:tr>
              <a:tr h="380068">
                <a:tc>
                  <a:txBody>
                    <a:bodyPr/>
                    <a:lstStyle/>
                    <a:p>
                      <a:pPr marL="96520" marR="0" algn="ctr">
                        <a:lnSpc>
                          <a:spcPts val="1165"/>
                        </a:lnSpc>
                        <a:spcBef>
                          <a:spcPts val="0"/>
                        </a:spcBef>
                        <a:spcAft>
                          <a:spcPts val="0"/>
                        </a:spcAft>
                      </a:pPr>
                      <a:r>
                        <a:rPr lang="en-IN" sz="1100" b="1" dirty="0">
                          <a:solidFill>
                            <a:schemeClr val="tx1"/>
                          </a:solidFill>
                          <a:effectLst/>
                        </a:rPr>
                        <a:t>36</a:t>
                      </a:r>
                      <a:endParaRPr lang="en-IN" sz="1100" dirty="0">
                        <a:solidFill>
                          <a:schemeClr val="tx1"/>
                        </a:solidFill>
                        <a:effectLst/>
                        <a:latin typeface="Carlito"/>
                      </a:endParaRPr>
                    </a:p>
                  </a:txBody>
                  <a:tcPr marL="55669" marR="55669" marT="27834" marB="27834">
                    <a:solidFill>
                      <a:schemeClr val="accent2">
                        <a:lumMod val="60000"/>
                        <a:lumOff val="40000"/>
                      </a:schemeClr>
                    </a:solidFill>
                  </a:tcPr>
                </a:tc>
                <a:tc>
                  <a:txBody>
                    <a:bodyPr/>
                    <a:lstStyle/>
                    <a:p>
                      <a:pPr marL="97155" marR="0" algn="ctr">
                        <a:lnSpc>
                          <a:spcPts val="1165"/>
                        </a:lnSpc>
                        <a:spcBef>
                          <a:spcPts val="0"/>
                        </a:spcBef>
                        <a:spcAft>
                          <a:spcPts val="0"/>
                        </a:spcAft>
                      </a:pPr>
                      <a:r>
                        <a:rPr lang="en-IN" sz="1100" b="1" dirty="0">
                          <a:effectLst/>
                        </a:rPr>
                        <a:t>District Hospital(DH)</a:t>
                      </a:r>
                    </a:p>
                    <a:p>
                      <a:pPr marL="97155" marR="0" algn="ctr">
                        <a:lnSpc>
                          <a:spcPts val="1165"/>
                        </a:lnSpc>
                        <a:spcBef>
                          <a:spcPts val="0"/>
                        </a:spcBef>
                        <a:spcAft>
                          <a:spcPts val="0"/>
                        </a:spcAft>
                      </a:pPr>
                      <a:r>
                        <a:rPr lang="en-IN" sz="1100" b="1" dirty="0">
                          <a:effectLst/>
                        </a:rPr>
                        <a:t>Other Staff</a:t>
                      </a:r>
                      <a:endParaRPr lang="en-IN" sz="1100" b="1" dirty="0">
                        <a:effectLst/>
                        <a:latin typeface="Carlito"/>
                      </a:endParaRPr>
                    </a:p>
                  </a:txBody>
                  <a:tcPr marL="55669" marR="55669" marT="27834" marB="27834">
                    <a:solidFill>
                      <a:schemeClr val="accent2">
                        <a:lumMod val="60000"/>
                        <a:lumOff val="40000"/>
                      </a:schemeClr>
                    </a:solidFill>
                  </a:tcPr>
                </a:tc>
                <a:tc>
                  <a:txBody>
                    <a:bodyPr/>
                    <a:lstStyle/>
                    <a:p>
                      <a:pPr marL="96520" marR="0" algn="ctr">
                        <a:lnSpc>
                          <a:spcPts val="1165"/>
                        </a:lnSpc>
                        <a:spcBef>
                          <a:spcPts val="0"/>
                        </a:spcBef>
                        <a:spcAft>
                          <a:spcPts val="0"/>
                        </a:spcAft>
                      </a:pPr>
                      <a:r>
                        <a:rPr lang="en-IN" sz="1100" b="1" dirty="0">
                          <a:effectLst/>
                        </a:rPr>
                        <a:t>Patient Registration</a:t>
                      </a:r>
                      <a:endParaRPr lang="en-IN" sz="1100" b="1" dirty="0">
                        <a:effectLst/>
                        <a:latin typeface="Carlito"/>
                      </a:endParaRPr>
                    </a:p>
                  </a:txBody>
                  <a:tcPr marL="55669" marR="55669" marT="27834" marB="27834">
                    <a:solidFill>
                      <a:schemeClr val="accent2">
                        <a:lumMod val="60000"/>
                        <a:lumOff val="40000"/>
                      </a:schemeClr>
                    </a:solidFill>
                  </a:tcPr>
                </a:tc>
                <a:tc>
                  <a:txBody>
                    <a:bodyPr/>
                    <a:lstStyle/>
                    <a:p>
                      <a:pPr marL="96520" marR="0" algn="ctr">
                        <a:lnSpc>
                          <a:spcPts val="1165"/>
                        </a:lnSpc>
                        <a:spcBef>
                          <a:spcPts val="0"/>
                        </a:spcBef>
                        <a:spcAft>
                          <a:spcPts val="0"/>
                        </a:spcAft>
                      </a:pPr>
                      <a:r>
                        <a:rPr lang="en-US" sz="1100" b="1" dirty="0">
                          <a:effectLst/>
                        </a:rPr>
                        <a:t>Can register the patient details</a:t>
                      </a:r>
                      <a:endParaRPr lang="en-US" sz="1100" b="1" dirty="0">
                        <a:effectLst/>
                        <a:latin typeface="Carlito"/>
                      </a:endParaRPr>
                    </a:p>
                  </a:txBody>
                  <a:tcPr marL="55669" marR="55669" marT="27834" marB="27834">
                    <a:solidFill>
                      <a:schemeClr val="accent2">
                        <a:lumMod val="60000"/>
                        <a:lumOff val="40000"/>
                      </a:schemeClr>
                    </a:solidFill>
                  </a:tcPr>
                </a:tc>
                <a:extLst>
                  <a:ext uri="{0D108BD9-81ED-4DB2-BD59-A6C34878D82A}">
                    <a16:rowId xmlns:a16="http://schemas.microsoft.com/office/drawing/2014/main" val="10005"/>
                  </a:ext>
                </a:extLst>
              </a:tr>
              <a:tr h="178144">
                <a:tc>
                  <a:txBody>
                    <a:bodyPr/>
                    <a:lstStyle/>
                    <a:p>
                      <a:pPr marL="96520" marR="0" algn="ctr">
                        <a:lnSpc>
                          <a:spcPts val="1165"/>
                        </a:lnSpc>
                        <a:spcBef>
                          <a:spcPts val="0"/>
                        </a:spcBef>
                        <a:spcAft>
                          <a:spcPts val="0"/>
                        </a:spcAft>
                      </a:pPr>
                      <a:r>
                        <a:rPr lang="en-IN" sz="1100" b="1" dirty="0">
                          <a:solidFill>
                            <a:schemeClr val="tx1"/>
                          </a:solidFill>
                          <a:effectLst/>
                        </a:rPr>
                        <a:t>37</a:t>
                      </a:r>
                      <a:endParaRPr lang="en-IN" sz="1100" dirty="0">
                        <a:solidFill>
                          <a:schemeClr val="tx1"/>
                        </a:solidFill>
                        <a:effectLst/>
                        <a:latin typeface="Carlito"/>
                      </a:endParaRPr>
                    </a:p>
                  </a:txBody>
                  <a:tcPr marL="55669" marR="55669" marT="27834" marB="27834">
                    <a:solidFill>
                      <a:schemeClr val="accent2">
                        <a:lumMod val="60000"/>
                        <a:lumOff val="40000"/>
                      </a:schemeClr>
                    </a:solidFill>
                  </a:tcPr>
                </a:tc>
                <a:tc>
                  <a:txBody>
                    <a:bodyPr/>
                    <a:lstStyle/>
                    <a:p>
                      <a:pPr marL="97155" marR="0" algn="ctr">
                        <a:lnSpc>
                          <a:spcPts val="1165"/>
                        </a:lnSpc>
                        <a:spcBef>
                          <a:spcPts val="0"/>
                        </a:spcBef>
                        <a:spcAft>
                          <a:spcPts val="0"/>
                        </a:spcAft>
                      </a:pPr>
                      <a:r>
                        <a:rPr lang="en-IN" sz="1100" b="1" dirty="0">
                          <a:effectLst/>
                        </a:rPr>
                        <a:t>District Hospital(DH)</a:t>
                      </a:r>
                    </a:p>
                    <a:p>
                      <a:pPr marL="97155" marR="0" algn="ctr">
                        <a:lnSpc>
                          <a:spcPts val="1165"/>
                        </a:lnSpc>
                        <a:spcBef>
                          <a:spcPts val="0"/>
                        </a:spcBef>
                        <a:spcAft>
                          <a:spcPts val="0"/>
                        </a:spcAft>
                      </a:pPr>
                      <a:r>
                        <a:rPr lang="en-IN" sz="1100" b="1" dirty="0">
                          <a:effectLst/>
                        </a:rPr>
                        <a:t>Other Staff</a:t>
                      </a:r>
                      <a:endParaRPr lang="en-IN" sz="1100" b="1" dirty="0">
                        <a:effectLst/>
                        <a:latin typeface="Carlito"/>
                      </a:endParaRPr>
                    </a:p>
                  </a:txBody>
                  <a:tcPr marL="55669" marR="55669" marT="27834" marB="27834">
                    <a:solidFill>
                      <a:schemeClr val="accent2">
                        <a:lumMod val="60000"/>
                        <a:lumOff val="40000"/>
                      </a:schemeClr>
                    </a:solidFill>
                  </a:tcPr>
                </a:tc>
                <a:tc>
                  <a:txBody>
                    <a:bodyPr/>
                    <a:lstStyle/>
                    <a:p>
                      <a:pPr marL="96520" marR="0" algn="ctr">
                        <a:lnSpc>
                          <a:spcPts val="1165"/>
                        </a:lnSpc>
                        <a:spcBef>
                          <a:spcPts val="0"/>
                        </a:spcBef>
                        <a:spcAft>
                          <a:spcPts val="0"/>
                        </a:spcAft>
                      </a:pPr>
                      <a:r>
                        <a:rPr lang="en-IN" sz="1100" b="1" dirty="0">
                          <a:effectLst/>
                        </a:rPr>
                        <a:t>Op ticket issue</a:t>
                      </a:r>
                      <a:endParaRPr lang="en-IN" sz="1100" b="1" dirty="0">
                        <a:effectLst/>
                        <a:latin typeface="Carlito"/>
                      </a:endParaRPr>
                    </a:p>
                  </a:txBody>
                  <a:tcPr marL="55669" marR="55669" marT="27834" marB="27834">
                    <a:solidFill>
                      <a:schemeClr val="accent2">
                        <a:lumMod val="60000"/>
                        <a:lumOff val="40000"/>
                      </a:schemeClr>
                    </a:solidFill>
                  </a:tcPr>
                </a:tc>
                <a:tc>
                  <a:txBody>
                    <a:bodyPr/>
                    <a:lstStyle/>
                    <a:p>
                      <a:pPr marL="96520" marR="0" algn="ctr">
                        <a:lnSpc>
                          <a:spcPts val="1165"/>
                        </a:lnSpc>
                        <a:spcBef>
                          <a:spcPts val="0"/>
                        </a:spcBef>
                        <a:spcAft>
                          <a:spcPts val="0"/>
                        </a:spcAft>
                      </a:pPr>
                      <a:r>
                        <a:rPr lang="en-US" sz="1100" b="1" dirty="0">
                          <a:effectLst/>
                        </a:rPr>
                        <a:t>Can issue the op tickets</a:t>
                      </a:r>
                      <a:endParaRPr lang="en-US" sz="1100" b="1" dirty="0">
                        <a:effectLst/>
                        <a:latin typeface="Carlito"/>
                      </a:endParaRPr>
                    </a:p>
                  </a:txBody>
                  <a:tcPr marL="55669" marR="55669" marT="27834" marB="27834">
                    <a:solidFill>
                      <a:schemeClr val="accent2">
                        <a:lumMod val="60000"/>
                        <a:lumOff val="40000"/>
                      </a:schemeClr>
                    </a:solidFill>
                  </a:tcPr>
                </a:tc>
                <a:extLst>
                  <a:ext uri="{0D108BD9-81ED-4DB2-BD59-A6C34878D82A}">
                    <a16:rowId xmlns:a16="http://schemas.microsoft.com/office/drawing/2014/main" val="10006"/>
                  </a:ext>
                </a:extLst>
              </a:tr>
              <a:tr h="0">
                <a:tc>
                  <a:txBody>
                    <a:bodyPr/>
                    <a:lstStyle/>
                    <a:p>
                      <a:pPr marL="96520" marR="0" algn="ctr">
                        <a:lnSpc>
                          <a:spcPts val="1165"/>
                        </a:lnSpc>
                        <a:spcBef>
                          <a:spcPts val="0"/>
                        </a:spcBef>
                        <a:spcAft>
                          <a:spcPts val="0"/>
                        </a:spcAft>
                      </a:pPr>
                      <a:r>
                        <a:rPr lang="en-IN" sz="1100" dirty="0">
                          <a:solidFill>
                            <a:schemeClr val="tx1"/>
                          </a:solidFill>
                          <a:effectLst/>
                        </a:rPr>
                        <a:t>38</a:t>
                      </a:r>
                      <a:endParaRPr lang="en-IN" sz="1100" dirty="0">
                        <a:solidFill>
                          <a:schemeClr val="tx1"/>
                        </a:solidFill>
                        <a:effectLst/>
                        <a:latin typeface="Carlito"/>
                      </a:endParaRPr>
                    </a:p>
                  </a:txBody>
                  <a:tcPr marL="55669" marR="55669" marT="27834" marB="27834">
                    <a:solidFill>
                      <a:schemeClr val="accent2">
                        <a:lumMod val="60000"/>
                        <a:lumOff val="40000"/>
                      </a:schemeClr>
                    </a:solidFill>
                  </a:tcPr>
                </a:tc>
                <a:tc>
                  <a:txBody>
                    <a:bodyPr/>
                    <a:lstStyle/>
                    <a:p>
                      <a:pPr marL="97155" marR="0" algn="ctr">
                        <a:lnSpc>
                          <a:spcPts val="1165"/>
                        </a:lnSpc>
                        <a:spcBef>
                          <a:spcPts val="0"/>
                        </a:spcBef>
                        <a:spcAft>
                          <a:spcPts val="0"/>
                        </a:spcAft>
                      </a:pPr>
                      <a:r>
                        <a:rPr lang="en-IN" sz="1100" b="1" dirty="0">
                          <a:effectLst/>
                        </a:rPr>
                        <a:t>Medical College(MC)</a:t>
                      </a:r>
                    </a:p>
                    <a:p>
                      <a:pPr marL="97155" marR="0" algn="ctr">
                        <a:lnSpc>
                          <a:spcPts val="1165"/>
                        </a:lnSpc>
                        <a:spcBef>
                          <a:spcPts val="0"/>
                        </a:spcBef>
                        <a:spcAft>
                          <a:spcPts val="0"/>
                        </a:spcAft>
                      </a:pPr>
                      <a:r>
                        <a:rPr lang="en-IN" sz="1100" b="1" dirty="0">
                          <a:effectLst/>
                        </a:rPr>
                        <a:t>Doctor</a:t>
                      </a:r>
                      <a:endParaRPr lang="en-IN" sz="1100" b="1" dirty="0">
                        <a:effectLst/>
                        <a:latin typeface="Carlito"/>
                      </a:endParaRPr>
                    </a:p>
                  </a:txBody>
                  <a:tcPr marL="55669" marR="55669" marT="27834" marB="27834">
                    <a:solidFill>
                      <a:schemeClr val="accent2">
                        <a:lumMod val="60000"/>
                        <a:lumOff val="40000"/>
                      </a:schemeClr>
                    </a:solidFill>
                  </a:tcPr>
                </a:tc>
                <a:tc>
                  <a:txBody>
                    <a:bodyPr/>
                    <a:lstStyle/>
                    <a:p>
                      <a:pPr marL="96520" marR="0" algn="ctr">
                        <a:lnSpc>
                          <a:spcPts val="1165"/>
                        </a:lnSpc>
                        <a:spcBef>
                          <a:spcPts val="0"/>
                        </a:spcBef>
                        <a:spcAft>
                          <a:spcPts val="0"/>
                        </a:spcAft>
                      </a:pPr>
                      <a:r>
                        <a:rPr lang="en-IN" sz="1100" b="1" dirty="0">
                          <a:effectLst/>
                        </a:rPr>
                        <a:t>Login</a:t>
                      </a:r>
                      <a:endParaRPr lang="en-IN" sz="1100" b="1" dirty="0">
                        <a:effectLst/>
                        <a:latin typeface="Carlito"/>
                      </a:endParaRPr>
                    </a:p>
                  </a:txBody>
                  <a:tcPr marL="55669" marR="55669" marT="27834" marB="27834">
                    <a:solidFill>
                      <a:schemeClr val="accent2">
                        <a:lumMod val="60000"/>
                        <a:lumOff val="40000"/>
                      </a:schemeClr>
                    </a:solidFill>
                  </a:tcPr>
                </a:tc>
                <a:tc>
                  <a:txBody>
                    <a:bodyPr/>
                    <a:lstStyle/>
                    <a:p>
                      <a:pPr marL="96520" marR="0" algn="ctr">
                        <a:lnSpc>
                          <a:spcPts val="1165"/>
                        </a:lnSpc>
                        <a:spcBef>
                          <a:spcPts val="0"/>
                        </a:spcBef>
                        <a:spcAft>
                          <a:spcPts val="0"/>
                        </a:spcAft>
                      </a:pPr>
                      <a:r>
                        <a:rPr lang="en-US" sz="1100" b="1" dirty="0">
                          <a:effectLst/>
                        </a:rPr>
                        <a:t>Access the System</a:t>
                      </a:r>
                      <a:endParaRPr lang="en-US" sz="1100" b="1" dirty="0">
                        <a:effectLst/>
                        <a:latin typeface="Carlito"/>
                      </a:endParaRPr>
                    </a:p>
                  </a:txBody>
                  <a:tcPr marL="55669" marR="55669" marT="27834" marB="27834">
                    <a:solidFill>
                      <a:schemeClr val="accent2">
                        <a:lumMod val="60000"/>
                        <a:lumOff val="40000"/>
                      </a:schemeClr>
                    </a:solidFill>
                  </a:tcPr>
                </a:tc>
                <a:extLst>
                  <a:ext uri="{0D108BD9-81ED-4DB2-BD59-A6C34878D82A}">
                    <a16:rowId xmlns:a16="http://schemas.microsoft.com/office/drawing/2014/main" val="3696628998"/>
                  </a:ext>
                </a:extLst>
              </a:tr>
              <a:tr h="265216">
                <a:tc>
                  <a:txBody>
                    <a:bodyPr/>
                    <a:lstStyle/>
                    <a:p>
                      <a:pPr marL="96520" marR="0" algn="ctr">
                        <a:lnSpc>
                          <a:spcPts val="1165"/>
                        </a:lnSpc>
                        <a:spcBef>
                          <a:spcPts val="0"/>
                        </a:spcBef>
                        <a:spcAft>
                          <a:spcPts val="0"/>
                        </a:spcAft>
                      </a:pPr>
                      <a:r>
                        <a:rPr lang="en-IN" sz="1100" b="1" dirty="0">
                          <a:solidFill>
                            <a:schemeClr val="tx1"/>
                          </a:solidFill>
                          <a:effectLst/>
                        </a:rPr>
                        <a:t>39</a:t>
                      </a:r>
                      <a:endParaRPr lang="en-IN" sz="1100" dirty="0">
                        <a:solidFill>
                          <a:schemeClr val="tx1"/>
                        </a:solidFill>
                        <a:effectLst/>
                        <a:latin typeface="Carlito"/>
                      </a:endParaRPr>
                    </a:p>
                  </a:txBody>
                  <a:tcPr marL="55669" marR="55669" marT="27834" marB="27834">
                    <a:solidFill>
                      <a:schemeClr val="accent2">
                        <a:lumMod val="60000"/>
                        <a:lumOff val="40000"/>
                      </a:schemeClr>
                    </a:solidFill>
                  </a:tcPr>
                </a:tc>
                <a:tc>
                  <a:txBody>
                    <a:bodyPr/>
                    <a:lstStyle/>
                    <a:p>
                      <a:pPr marL="97155" marR="0" algn="ctr">
                        <a:lnSpc>
                          <a:spcPts val="1165"/>
                        </a:lnSpc>
                        <a:spcBef>
                          <a:spcPts val="0"/>
                        </a:spcBef>
                        <a:spcAft>
                          <a:spcPts val="0"/>
                        </a:spcAft>
                      </a:pPr>
                      <a:r>
                        <a:rPr lang="en-IN" sz="1100" b="1" dirty="0">
                          <a:effectLst/>
                        </a:rPr>
                        <a:t>Medical College(MC)</a:t>
                      </a:r>
                    </a:p>
                    <a:p>
                      <a:pPr marL="97155" marR="0" algn="ctr">
                        <a:lnSpc>
                          <a:spcPts val="1165"/>
                        </a:lnSpc>
                        <a:spcBef>
                          <a:spcPts val="0"/>
                        </a:spcBef>
                        <a:spcAft>
                          <a:spcPts val="0"/>
                        </a:spcAft>
                      </a:pPr>
                      <a:r>
                        <a:rPr lang="en-IN" sz="1100" b="1" dirty="0">
                          <a:effectLst/>
                        </a:rPr>
                        <a:t>Doctor</a:t>
                      </a:r>
                      <a:endParaRPr lang="en-IN" sz="1100" b="1" dirty="0">
                        <a:effectLst/>
                        <a:latin typeface="Carlito"/>
                      </a:endParaRPr>
                    </a:p>
                  </a:txBody>
                  <a:tcPr marL="55669" marR="55669" marT="27834" marB="27834">
                    <a:solidFill>
                      <a:schemeClr val="accent2">
                        <a:lumMod val="60000"/>
                        <a:lumOff val="40000"/>
                      </a:schemeClr>
                    </a:solidFill>
                  </a:tcPr>
                </a:tc>
                <a:tc>
                  <a:txBody>
                    <a:bodyPr/>
                    <a:lstStyle/>
                    <a:p>
                      <a:pPr marL="96520" marR="0" algn="ctr">
                        <a:lnSpc>
                          <a:spcPts val="1165"/>
                        </a:lnSpc>
                        <a:spcBef>
                          <a:spcPts val="0"/>
                        </a:spcBef>
                        <a:spcAft>
                          <a:spcPts val="0"/>
                        </a:spcAft>
                      </a:pPr>
                      <a:r>
                        <a:rPr lang="en-IN" sz="1100" b="1" dirty="0">
                          <a:effectLst/>
                        </a:rPr>
                        <a:t>MC Doctor Homepage</a:t>
                      </a:r>
                      <a:endParaRPr lang="en-IN" sz="1100" b="1" dirty="0">
                        <a:effectLst/>
                        <a:latin typeface="Carlito"/>
                      </a:endParaRPr>
                    </a:p>
                  </a:txBody>
                  <a:tcPr marL="55669" marR="55669" marT="27834" marB="27834">
                    <a:solidFill>
                      <a:schemeClr val="accent2">
                        <a:lumMod val="60000"/>
                        <a:lumOff val="40000"/>
                      </a:schemeClr>
                    </a:solidFill>
                  </a:tcPr>
                </a:tc>
                <a:tc>
                  <a:txBody>
                    <a:bodyPr/>
                    <a:lstStyle/>
                    <a:p>
                      <a:pPr marL="67945" marR="0" lvl="0" indent="0" algn="ctr" defTabSz="914400" rtl="0" eaLnBrk="1" fontAlgn="auto" latinLnBrk="0" hangingPunct="1">
                        <a:lnSpc>
                          <a:spcPts val="1065"/>
                        </a:lnSpc>
                        <a:spcBef>
                          <a:spcPts val="0"/>
                        </a:spcBef>
                        <a:spcAft>
                          <a:spcPts val="0"/>
                        </a:spcAft>
                        <a:buClrTx/>
                        <a:buSzTx/>
                        <a:buFontTx/>
                        <a:buNone/>
                        <a:tabLst/>
                        <a:defRPr/>
                      </a:pPr>
                      <a:r>
                        <a:rPr kumimoji="0" lang="en-US" sz="1100" b="1" u="none" strike="noStrike" kern="1200" cap="none" spc="0" normalizeH="0" baseline="0" noProof="0" dirty="0">
                          <a:ln>
                            <a:noFill/>
                          </a:ln>
                          <a:solidFill>
                            <a:schemeClr val="tx1"/>
                          </a:solidFill>
                          <a:effectLst/>
                          <a:uLnTx/>
                          <a:uFillTx/>
                        </a:rPr>
                        <a:t>Can navigate the entire page of the MC Doctor</a:t>
                      </a:r>
                      <a:endParaRPr kumimoji="0" lang="en-US" sz="1100" b="1" i="0" u="none" strike="noStrike" kern="1200" cap="none" spc="0" normalizeH="0" baseline="0" noProof="0" dirty="0">
                        <a:ln>
                          <a:noFill/>
                        </a:ln>
                        <a:solidFill>
                          <a:schemeClr val="tx1"/>
                        </a:solidFill>
                        <a:effectLst/>
                        <a:uLnTx/>
                        <a:uFillTx/>
                        <a:latin typeface="Carlito"/>
                        <a:ea typeface="+mn-ea"/>
                        <a:cs typeface="+mn-cs"/>
                      </a:endParaRPr>
                    </a:p>
                  </a:txBody>
                  <a:tcPr marL="55669" marR="55669" marT="27834" marB="27834">
                    <a:solidFill>
                      <a:schemeClr val="accent2">
                        <a:lumMod val="60000"/>
                        <a:lumOff val="40000"/>
                      </a:schemeClr>
                    </a:solidFill>
                  </a:tcPr>
                </a:tc>
                <a:extLst>
                  <a:ext uri="{0D108BD9-81ED-4DB2-BD59-A6C34878D82A}">
                    <a16:rowId xmlns:a16="http://schemas.microsoft.com/office/drawing/2014/main" val="10007"/>
                  </a:ext>
                </a:extLst>
              </a:tr>
              <a:tr h="364350">
                <a:tc>
                  <a:txBody>
                    <a:bodyPr/>
                    <a:lstStyle/>
                    <a:p>
                      <a:pPr marL="96520" marR="0" algn="ctr">
                        <a:lnSpc>
                          <a:spcPts val="1165"/>
                        </a:lnSpc>
                        <a:spcBef>
                          <a:spcPts val="0"/>
                        </a:spcBef>
                        <a:spcAft>
                          <a:spcPts val="0"/>
                        </a:spcAft>
                      </a:pPr>
                      <a:r>
                        <a:rPr lang="en-IN" sz="1100" b="1" dirty="0">
                          <a:solidFill>
                            <a:schemeClr val="tx1"/>
                          </a:solidFill>
                          <a:effectLst/>
                        </a:rPr>
                        <a:t>40</a:t>
                      </a:r>
                      <a:endParaRPr lang="en-IN" sz="1100" dirty="0">
                        <a:solidFill>
                          <a:schemeClr val="tx1"/>
                        </a:solidFill>
                        <a:effectLst/>
                        <a:latin typeface="Carlito"/>
                      </a:endParaRPr>
                    </a:p>
                  </a:txBody>
                  <a:tcPr marL="55669" marR="55669" marT="27834" marB="27834">
                    <a:solidFill>
                      <a:schemeClr val="accent2">
                        <a:lumMod val="60000"/>
                        <a:lumOff val="40000"/>
                      </a:schemeClr>
                    </a:solidFill>
                  </a:tcPr>
                </a:tc>
                <a:tc>
                  <a:txBody>
                    <a:bodyPr/>
                    <a:lstStyle/>
                    <a:p>
                      <a:pPr marL="97155" marR="0" algn="ctr">
                        <a:lnSpc>
                          <a:spcPts val="1165"/>
                        </a:lnSpc>
                        <a:spcBef>
                          <a:spcPts val="0"/>
                        </a:spcBef>
                        <a:spcAft>
                          <a:spcPts val="0"/>
                        </a:spcAft>
                      </a:pPr>
                      <a:r>
                        <a:rPr lang="en-IN" sz="1100" b="1" dirty="0">
                          <a:effectLst/>
                        </a:rPr>
                        <a:t>Medical College(MC)</a:t>
                      </a:r>
                    </a:p>
                    <a:p>
                      <a:pPr marL="97155" marR="0" algn="ctr">
                        <a:lnSpc>
                          <a:spcPts val="1165"/>
                        </a:lnSpc>
                        <a:spcBef>
                          <a:spcPts val="0"/>
                        </a:spcBef>
                        <a:spcAft>
                          <a:spcPts val="0"/>
                        </a:spcAft>
                      </a:pPr>
                      <a:r>
                        <a:rPr lang="en-IN" sz="1100" b="1" dirty="0">
                          <a:effectLst/>
                        </a:rPr>
                        <a:t>Doctor</a:t>
                      </a:r>
                      <a:endParaRPr lang="en-IN" sz="1100" b="1" dirty="0">
                        <a:effectLst/>
                        <a:latin typeface="Carlito"/>
                      </a:endParaRPr>
                    </a:p>
                  </a:txBody>
                  <a:tcPr marL="55669" marR="55669" marT="27834" marB="27834">
                    <a:solidFill>
                      <a:schemeClr val="accent2">
                        <a:lumMod val="60000"/>
                        <a:lumOff val="40000"/>
                      </a:schemeClr>
                    </a:solidFill>
                  </a:tcPr>
                </a:tc>
                <a:tc>
                  <a:txBody>
                    <a:bodyPr/>
                    <a:lstStyle/>
                    <a:p>
                      <a:pPr marL="96520" marR="0" algn="ctr">
                        <a:lnSpc>
                          <a:spcPts val="1165"/>
                        </a:lnSpc>
                        <a:spcBef>
                          <a:spcPts val="0"/>
                        </a:spcBef>
                        <a:spcAft>
                          <a:spcPts val="0"/>
                        </a:spcAft>
                      </a:pPr>
                      <a:r>
                        <a:rPr lang="en-IN" sz="1100" b="1" dirty="0">
                          <a:effectLst/>
                        </a:rPr>
                        <a:t>View Treatment</a:t>
                      </a:r>
                      <a:endParaRPr lang="en-IN" sz="1100" b="1" dirty="0">
                        <a:effectLst/>
                        <a:latin typeface="Carlito"/>
                      </a:endParaRPr>
                    </a:p>
                  </a:txBody>
                  <a:tcPr marL="55669" marR="55669" marT="27834" marB="27834">
                    <a:solidFill>
                      <a:schemeClr val="accent2">
                        <a:lumMod val="60000"/>
                        <a:lumOff val="40000"/>
                      </a:schemeClr>
                    </a:solidFill>
                  </a:tcPr>
                </a:tc>
                <a:tc>
                  <a:txBody>
                    <a:bodyPr/>
                    <a:lstStyle/>
                    <a:p>
                      <a:pPr marL="67945" marR="0" lvl="0" indent="0" algn="ctr" defTabSz="914400" rtl="0" eaLnBrk="1" fontAlgn="auto" latinLnBrk="0" hangingPunct="1">
                        <a:lnSpc>
                          <a:spcPts val="1065"/>
                        </a:lnSpc>
                        <a:spcBef>
                          <a:spcPts val="0"/>
                        </a:spcBef>
                        <a:spcAft>
                          <a:spcPts val="0"/>
                        </a:spcAft>
                        <a:buClrTx/>
                        <a:buSzTx/>
                        <a:buFontTx/>
                        <a:buNone/>
                        <a:tabLst/>
                        <a:defRPr/>
                      </a:pPr>
                      <a:r>
                        <a:rPr kumimoji="0" lang="en-US" sz="1100" b="1" u="none" strike="noStrike" kern="1200" cap="none" spc="0" normalizeH="0" baseline="0" noProof="0" dirty="0">
                          <a:ln>
                            <a:noFill/>
                          </a:ln>
                          <a:solidFill>
                            <a:schemeClr val="tx1"/>
                          </a:solidFill>
                          <a:effectLst/>
                          <a:uLnTx/>
                          <a:uFillTx/>
                        </a:rPr>
                        <a:t>Can  view the treatment details</a:t>
                      </a:r>
                      <a:endParaRPr kumimoji="0" lang="en-US" sz="1100" b="1" i="0" u="none" strike="noStrike" kern="1200" cap="none" spc="0" normalizeH="0" baseline="0" noProof="0" dirty="0">
                        <a:ln>
                          <a:noFill/>
                        </a:ln>
                        <a:solidFill>
                          <a:schemeClr val="tx1"/>
                        </a:solidFill>
                        <a:effectLst/>
                        <a:uLnTx/>
                        <a:uFillTx/>
                        <a:latin typeface="Carlito"/>
                        <a:ea typeface="+mn-ea"/>
                        <a:cs typeface="+mn-cs"/>
                      </a:endParaRPr>
                    </a:p>
                  </a:txBody>
                  <a:tcPr marL="55669" marR="55669" marT="27834" marB="27834">
                    <a:solidFill>
                      <a:schemeClr val="accent2">
                        <a:lumMod val="60000"/>
                        <a:lumOff val="40000"/>
                      </a:schemeClr>
                    </a:solidFill>
                  </a:tcPr>
                </a:tc>
                <a:extLst>
                  <a:ext uri="{0D108BD9-81ED-4DB2-BD59-A6C34878D82A}">
                    <a16:rowId xmlns:a16="http://schemas.microsoft.com/office/drawing/2014/main" val="10008"/>
                  </a:ext>
                </a:extLst>
              </a:tr>
              <a:tr h="364350">
                <a:tc>
                  <a:txBody>
                    <a:bodyPr/>
                    <a:lstStyle/>
                    <a:p>
                      <a:pPr marL="96520" marR="0" algn="ctr">
                        <a:lnSpc>
                          <a:spcPts val="1165"/>
                        </a:lnSpc>
                        <a:spcBef>
                          <a:spcPts val="0"/>
                        </a:spcBef>
                        <a:spcAft>
                          <a:spcPts val="0"/>
                        </a:spcAft>
                      </a:pPr>
                      <a:r>
                        <a:rPr lang="en-IN" sz="1100" dirty="0">
                          <a:solidFill>
                            <a:schemeClr val="tx1"/>
                          </a:solidFill>
                          <a:effectLst/>
                        </a:rPr>
                        <a:t>41</a:t>
                      </a:r>
                      <a:endParaRPr lang="en-IN" sz="1100" dirty="0">
                        <a:solidFill>
                          <a:schemeClr val="tx1"/>
                        </a:solidFill>
                        <a:effectLst/>
                        <a:latin typeface="Carlito"/>
                      </a:endParaRPr>
                    </a:p>
                  </a:txBody>
                  <a:tcPr marL="55669" marR="55669" marT="27834" marB="27834">
                    <a:solidFill>
                      <a:schemeClr val="accent2">
                        <a:lumMod val="60000"/>
                        <a:lumOff val="40000"/>
                      </a:schemeClr>
                    </a:solidFill>
                  </a:tcPr>
                </a:tc>
                <a:tc>
                  <a:txBody>
                    <a:bodyPr/>
                    <a:lstStyle/>
                    <a:p>
                      <a:pPr marL="97155" marR="0" algn="ctr">
                        <a:lnSpc>
                          <a:spcPts val="1165"/>
                        </a:lnSpc>
                        <a:spcBef>
                          <a:spcPts val="0"/>
                        </a:spcBef>
                        <a:spcAft>
                          <a:spcPts val="0"/>
                        </a:spcAft>
                      </a:pPr>
                      <a:r>
                        <a:rPr lang="en-IN" sz="1100" b="1" dirty="0">
                          <a:effectLst/>
                        </a:rPr>
                        <a:t>Medical College(MC)</a:t>
                      </a:r>
                    </a:p>
                    <a:p>
                      <a:pPr marL="97155" marR="0" algn="ctr">
                        <a:lnSpc>
                          <a:spcPts val="1165"/>
                        </a:lnSpc>
                        <a:spcBef>
                          <a:spcPts val="0"/>
                        </a:spcBef>
                        <a:spcAft>
                          <a:spcPts val="0"/>
                        </a:spcAft>
                      </a:pPr>
                      <a:r>
                        <a:rPr lang="en-IN" sz="1100" b="1" dirty="0">
                          <a:effectLst/>
                        </a:rPr>
                        <a:t>Doctor</a:t>
                      </a:r>
                      <a:endParaRPr lang="en-IN" sz="1100" b="1" dirty="0">
                        <a:effectLst/>
                        <a:latin typeface="Carlito"/>
                      </a:endParaRPr>
                    </a:p>
                  </a:txBody>
                  <a:tcPr marL="55669" marR="55669" marT="27834" marB="27834">
                    <a:solidFill>
                      <a:schemeClr val="accent2">
                        <a:lumMod val="60000"/>
                        <a:lumOff val="40000"/>
                      </a:schemeClr>
                    </a:solidFill>
                  </a:tcPr>
                </a:tc>
                <a:tc>
                  <a:txBody>
                    <a:bodyPr/>
                    <a:lstStyle/>
                    <a:p>
                      <a:pPr marL="96520" marR="0" algn="ctr">
                        <a:lnSpc>
                          <a:spcPts val="1165"/>
                        </a:lnSpc>
                        <a:spcBef>
                          <a:spcPts val="0"/>
                        </a:spcBef>
                        <a:spcAft>
                          <a:spcPts val="0"/>
                        </a:spcAft>
                      </a:pPr>
                      <a:r>
                        <a:rPr lang="en-IN" sz="1100" b="1" dirty="0">
                          <a:effectLst/>
                        </a:rPr>
                        <a:t>Lab</a:t>
                      </a:r>
                      <a:endParaRPr lang="en-IN" sz="1100" b="1" dirty="0">
                        <a:effectLst/>
                        <a:latin typeface="Carlito"/>
                      </a:endParaRPr>
                    </a:p>
                  </a:txBody>
                  <a:tcPr marL="55669" marR="55669" marT="27834" marB="27834">
                    <a:solidFill>
                      <a:schemeClr val="accent2">
                        <a:lumMod val="60000"/>
                        <a:lumOff val="40000"/>
                      </a:schemeClr>
                    </a:solidFill>
                  </a:tcPr>
                </a:tc>
                <a:tc>
                  <a:txBody>
                    <a:bodyPr/>
                    <a:lstStyle/>
                    <a:p>
                      <a:pPr marL="67945" marR="0" lvl="0" indent="0" algn="ctr" defTabSz="914400" rtl="0" eaLnBrk="1" fontAlgn="auto" latinLnBrk="0" hangingPunct="1">
                        <a:lnSpc>
                          <a:spcPts val="1065"/>
                        </a:lnSpc>
                        <a:spcBef>
                          <a:spcPts val="0"/>
                        </a:spcBef>
                        <a:spcAft>
                          <a:spcPts val="0"/>
                        </a:spcAft>
                        <a:buClrTx/>
                        <a:buSzTx/>
                        <a:buFontTx/>
                        <a:buNone/>
                        <a:tabLst/>
                        <a:defRPr/>
                      </a:pPr>
                      <a:r>
                        <a:rPr kumimoji="0" lang="en-US" sz="1100" b="1" u="none" strike="noStrike" kern="1200" cap="none" spc="0" normalizeH="0" baseline="0" noProof="0" dirty="0">
                          <a:ln>
                            <a:noFill/>
                          </a:ln>
                          <a:solidFill>
                            <a:schemeClr val="tx1"/>
                          </a:solidFill>
                          <a:effectLst/>
                          <a:uLnTx/>
                          <a:uFillTx/>
                        </a:rPr>
                        <a:t>Can  view the lab details</a:t>
                      </a:r>
                      <a:endParaRPr kumimoji="0" lang="en-US" sz="1100" b="1" i="0" u="none" strike="noStrike" kern="1200" cap="none" spc="0" normalizeH="0" baseline="0" noProof="0" dirty="0">
                        <a:ln>
                          <a:noFill/>
                        </a:ln>
                        <a:solidFill>
                          <a:schemeClr val="tx1"/>
                        </a:solidFill>
                        <a:effectLst/>
                        <a:uLnTx/>
                        <a:uFillTx/>
                        <a:latin typeface="Carlito"/>
                        <a:ea typeface="+mn-ea"/>
                        <a:cs typeface="+mn-cs"/>
                      </a:endParaRPr>
                    </a:p>
                  </a:txBody>
                  <a:tcPr marL="55669" marR="55669" marT="27834" marB="27834">
                    <a:solidFill>
                      <a:schemeClr val="accent2">
                        <a:lumMod val="60000"/>
                        <a:lumOff val="40000"/>
                      </a:schemeClr>
                    </a:solidFill>
                  </a:tcPr>
                </a:tc>
                <a:extLst>
                  <a:ext uri="{0D108BD9-81ED-4DB2-BD59-A6C34878D82A}">
                    <a16:rowId xmlns:a16="http://schemas.microsoft.com/office/drawing/2014/main" val="3825798157"/>
                  </a:ext>
                </a:extLst>
              </a:tr>
              <a:tr h="351808">
                <a:tc>
                  <a:txBody>
                    <a:bodyPr/>
                    <a:lstStyle/>
                    <a:p>
                      <a:pPr marL="96520" marR="0" algn="ctr">
                        <a:lnSpc>
                          <a:spcPts val="1165"/>
                        </a:lnSpc>
                        <a:spcBef>
                          <a:spcPts val="0"/>
                        </a:spcBef>
                        <a:spcAft>
                          <a:spcPts val="0"/>
                        </a:spcAft>
                      </a:pPr>
                      <a:r>
                        <a:rPr lang="en-IN" sz="1100" dirty="0">
                          <a:solidFill>
                            <a:schemeClr val="tx1"/>
                          </a:solidFill>
                          <a:effectLst/>
                        </a:rPr>
                        <a:t>42</a:t>
                      </a:r>
                      <a:endParaRPr lang="en-IN" sz="1100" dirty="0">
                        <a:solidFill>
                          <a:schemeClr val="tx1"/>
                        </a:solidFill>
                        <a:effectLst/>
                        <a:latin typeface="Carlito"/>
                      </a:endParaRPr>
                    </a:p>
                  </a:txBody>
                  <a:tcPr marL="55669" marR="55669" marT="27834" marB="27834">
                    <a:solidFill>
                      <a:schemeClr val="accent2">
                        <a:lumMod val="60000"/>
                        <a:lumOff val="40000"/>
                      </a:schemeClr>
                    </a:solidFill>
                  </a:tcPr>
                </a:tc>
                <a:tc>
                  <a:txBody>
                    <a:bodyPr/>
                    <a:lstStyle/>
                    <a:p>
                      <a:pPr marL="97155" marR="0" algn="ctr">
                        <a:lnSpc>
                          <a:spcPts val="1165"/>
                        </a:lnSpc>
                        <a:spcBef>
                          <a:spcPts val="0"/>
                        </a:spcBef>
                        <a:spcAft>
                          <a:spcPts val="0"/>
                        </a:spcAft>
                      </a:pPr>
                      <a:r>
                        <a:rPr lang="en-IN" sz="1100" b="1" dirty="0">
                          <a:effectLst/>
                        </a:rPr>
                        <a:t>Medical College(MC)</a:t>
                      </a:r>
                    </a:p>
                    <a:p>
                      <a:pPr marL="97155" marR="0" algn="ctr">
                        <a:lnSpc>
                          <a:spcPts val="1165"/>
                        </a:lnSpc>
                        <a:spcBef>
                          <a:spcPts val="0"/>
                        </a:spcBef>
                        <a:spcAft>
                          <a:spcPts val="0"/>
                        </a:spcAft>
                      </a:pPr>
                      <a:r>
                        <a:rPr lang="en-IN" sz="1100" b="1" dirty="0">
                          <a:effectLst/>
                        </a:rPr>
                        <a:t>Doctor</a:t>
                      </a:r>
                      <a:endParaRPr lang="en-IN" sz="1100" b="1" dirty="0">
                        <a:effectLst/>
                        <a:latin typeface="Carlito"/>
                      </a:endParaRPr>
                    </a:p>
                  </a:txBody>
                  <a:tcPr marL="55669" marR="55669" marT="27834" marB="27834">
                    <a:solidFill>
                      <a:schemeClr val="accent2">
                        <a:lumMod val="60000"/>
                        <a:lumOff val="40000"/>
                      </a:schemeClr>
                    </a:solidFill>
                  </a:tcPr>
                </a:tc>
                <a:tc>
                  <a:txBody>
                    <a:bodyPr/>
                    <a:lstStyle/>
                    <a:p>
                      <a:pPr marL="96520" marR="0" algn="ctr">
                        <a:lnSpc>
                          <a:spcPts val="1165"/>
                        </a:lnSpc>
                        <a:spcBef>
                          <a:spcPts val="0"/>
                        </a:spcBef>
                        <a:spcAft>
                          <a:spcPts val="0"/>
                        </a:spcAft>
                      </a:pPr>
                      <a:r>
                        <a:rPr lang="en-IN" sz="1100" b="1" dirty="0">
                          <a:effectLst/>
                        </a:rPr>
                        <a:t>Diagnosis</a:t>
                      </a:r>
                      <a:endParaRPr lang="en-IN" sz="1100" b="1" dirty="0">
                        <a:effectLst/>
                        <a:latin typeface="Carlito"/>
                      </a:endParaRPr>
                    </a:p>
                  </a:txBody>
                  <a:tcPr marL="55669" marR="55669" marT="27834" marB="27834">
                    <a:solidFill>
                      <a:schemeClr val="accent2">
                        <a:lumMod val="60000"/>
                        <a:lumOff val="40000"/>
                      </a:schemeClr>
                    </a:solidFill>
                  </a:tcPr>
                </a:tc>
                <a:tc>
                  <a:txBody>
                    <a:bodyPr/>
                    <a:lstStyle/>
                    <a:p>
                      <a:pPr marL="96520" marR="0" algn="ctr">
                        <a:lnSpc>
                          <a:spcPts val="1165"/>
                        </a:lnSpc>
                        <a:spcBef>
                          <a:spcPts val="0"/>
                        </a:spcBef>
                        <a:spcAft>
                          <a:spcPts val="0"/>
                        </a:spcAft>
                      </a:pPr>
                      <a:r>
                        <a:rPr lang="en-US" sz="1100" b="1" dirty="0">
                          <a:effectLst/>
                        </a:rPr>
                        <a:t>Treat the patient</a:t>
                      </a:r>
                      <a:endParaRPr lang="en-US" sz="1100" b="1" dirty="0">
                        <a:effectLst/>
                        <a:latin typeface="Carlito"/>
                      </a:endParaRPr>
                    </a:p>
                  </a:txBody>
                  <a:tcPr marL="55669" marR="55669" marT="27834" marB="27834">
                    <a:solidFill>
                      <a:schemeClr val="accent2">
                        <a:lumMod val="60000"/>
                        <a:lumOff val="40000"/>
                      </a:schemeClr>
                    </a:solidFill>
                  </a:tcPr>
                </a:tc>
                <a:extLst>
                  <a:ext uri="{0D108BD9-81ED-4DB2-BD59-A6C34878D82A}">
                    <a16:rowId xmlns:a16="http://schemas.microsoft.com/office/drawing/2014/main" val="3468917398"/>
                  </a:ext>
                </a:extLst>
              </a:tr>
              <a:tr h="321258">
                <a:tc>
                  <a:txBody>
                    <a:bodyPr/>
                    <a:lstStyle/>
                    <a:p>
                      <a:pPr marL="96520" marR="0" algn="ctr">
                        <a:lnSpc>
                          <a:spcPts val="1165"/>
                        </a:lnSpc>
                        <a:spcBef>
                          <a:spcPts val="0"/>
                        </a:spcBef>
                        <a:spcAft>
                          <a:spcPts val="0"/>
                        </a:spcAft>
                      </a:pPr>
                      <a:r>
                        <a:rPr lang="en-IN" sz="1100" b="1" dirty="0">
                          <a:solidFill>
                            <a:schemeClr val="tx1"/>
                          </a:solidFill>
                          <a:effectLst/>
                        </a:rPr>
                        <a:t>43</a:t>
                      </a:r>
                      <a:endParaRPr lang="en-IN" sz="1100" dirty="0">
                        <a:solidFill>
                          <a:schemeClr val="tx1"/>
                        </a:solidFill>
                        <a:effectLst/>
                        <a:latin typeface="Carlito"/>
                      </a:endParaRPr>
                    </a:p>
                  </a:txBody>
                  <a:tcPr marL="55669" marR="55669" marT="27834" marB="27834">
                    <a:solidFill>
                      <a:schemeClr val="accent2">
                        <a:lumMod val="60000"/>
                        <a:lumOff val="40000"/>
                      </a:schemeClr>
                    </a:solidFill>
                  </a:tcPr>
                </a:tc>
                <a:tc>
                  <a:txBody>
                    <a:bodyPr/>
                    <a:lstStyle/>
                    <a:p>
                      <a:pPr marL="97155" marR="0" algn="ctr">
                        <a:lnSpc>
                          <a:spcPts val="1165"/>
                        </a:lnSpc>
                        <a:spcBef>
                          <a:spcPts val="0"/>
                        </a:spcBef>
                        <a:spcAft>
                          <a:spcPts val="0"/>
                        </a:spcAft>
                      </a:pPr>
                      <a:r>
                        <a:rPr lang="en-IN" sz="1100" b="1" dirty="0">
                          <a:effectLst/>
                        </a:rPr>
                        <a:t>Medical College(MC)</a:t>
                      </a:r>
                    </a:p>
                    <a:p>
                      <a:pPr marL="97155" marR="0" algn="ctr">
                        <a:lnSpc>
                          <a:spcPts val="1165"/>
                        </a:lnSpc>
                        <a:spcBef>
                          <a:spcPts val="0"/>
                        </a:spcBef>
                        <a:spcAft>
                          <a:spcPts val="0"/>
                        </a:spcAft>
                      </a:pPr>
                      <a:r>
                        <a:rPr lang="en-IN" sz="1100" b="1" dirty="0">
                          <a:effectLst/>
                        </a:rPr>
                        <a:t>Doctor</a:t>
                      </a:r>
                      <a:endParaRPr lang="en-IN" sz="1100" b="1" dirty="0">
                        <a:effectLst/>
                        <a:latin typeface="Carlito"/>
                      </a:endParaRPr>
                    </a:p>
                  </a:txBody>
                  <a:tcPr marL="55669" marR="55669" marT="27834" marB="27834">
                    <a:solidFill>
                      <a:schemeClr val="accent2">
                        <a:lumMod val="60000"/>
                        <a:lumOff val="40000"/>
                      </a:schemeClr>
                    </a:solidFill>
                  </a:tcPr>
                </a:tc>
                <a:tc>
                  <a:txBody>
                    <a:bodyPr/>
                    <a:lstStyle/>
                    <a:p>
                      <a:pPr marL="96520" marR="0" algn="ctr">
                        <a:lnSpc>
                          <a:spcPts val="1165"/>
                        </a:lnSpc>
                        <a:spcBef>
                          <a:spcPts val="0"/>
                        </a:spcBef>
                        <a:spcAft>
                          <a:spcPts val="0"/>
                        </a:spcAft>
                      </a:pPr>
                      <a:r>
                        <a:rPr lang="en-IN" sz="1100" b="1" dirty="0">
                          <a:effectLst/>
                        </a:rPr>
                        <a:t>Referral</a:t>
                      </a:r>
                      <a:endParaRPr lang="en-IN" sz="1100" b="1" dirty="0">
                        <a:effectLst/>
                        <a:latin typeface="Carlito"/>
                      </a:endParaRPr>
                    </a:p>
                  </a:txBody>
                  <a:tcPr marL="55669" marR="55669" marT="27834" marB="27834">
                    <a:solidFill>
                      <a:schemeClr val="accent2">
                        <a:lumMod val="60000"/>
                        <a:lumOff val="40000"/>
                      </a:schemeClr>
                    </a:solidFill>
                  </a:tcPr>
                </a:tc>
                <a:tc>
                  <a:txBody>
                    <a:bodyPr/>
                    <a:lstStyle/>
                    <a:p>
                      <a:pPr marL="96520" marR="0" algn="ctr">
                        <a:lnSpc>
                          <a:spcPts val="1165"/>
                        </a:lnSpc>
                        <a:spcBef>
                          <a:spcPts val="0"/>
                        </a:spcBef>
                        <a:spcAft>
                          <a:spcPts val="0"/>
                        </a:spcAft>
                      </a:pPr>
                      <a:r>
                        <a:rPr lang="en-US" sz="1100" b="1" dirty="0">
                          <a:effectLst/>
                        </a:rPr>
                        <a:t>Can refer the patient details</a:t>
                      </a:r>
                      <a:endParaRPr lang="en-US" sz="1100" b="1" dirty="0">
                        <a:effectLst/>
                        <a:latin typeface="Carlito"/>
                      </a:endParaRPr>
                    </a:p>
                  </a:txBody>
                  <a:tcPr marL="55669" marR="55669" marT="27834" marB="27834">
                    <a:solidFill>
                      <a:schemeClr val="accent2">
                        <a:lumMod val="60000"/>
                        <a:lumOff val="40000"/>
                      </a:schemeClr>
                    </a:solidFill>
                  </a:tcPr>
                </a:tc>
                <a:extLst>
                  <a:ext uri="{0D108BD9-81ED-4DB2-BD59-A6C34878D82A}">
                    <a16:rowId xmlns:a16="http://schemas.microsoft.com/office/drawing/2014/main" val="10009"/>
                  </a:ext>
                </a:extLst>
              </a:tr>
              <a:tr h="380068">
                <a:tc>
                  <a:txBody>
                    <a:bodyPr/>
                    <a:lstStyle/>
                    <a:p>
                      <a:pPr marL="96520" marR="0" algn="ctr">
                        <a:lnSpc>
                          <a:spcPts val="1165"/>
                        </a:lnSpc>
                        <a:spcBef>
                          <a:spcPts val="0"/>
                        </a:spcBef>
                        <a:spcAft>
                          <a:spcPts val="0"/>
                        </a:spcAft>
                      </a:pPr>
                      <a:r>
                        <a:rPr lang="en-IN" sz="1100" b="1" dirty="0">
                          <a:solidFill>
                            <a:schemeClr val="tx1"/>
                          </a:solidFill>
                          <a:effectLst/>
                        </a:rPr>
                        <a:t>44</a:t>
                      </a:r>
                      <a:endParaRPr lang="en-IN" sz="1100" dirty="0">
                        <a:solidFill>
                          <a:schemeClr val="tx1"/>
                        </a:solidFill>
                        <a:effectLst/>
                        <a:latin typeface="Carlito"/>
                      </a:endParaRPr>
                    </a:p>
                  </a:txBody>
                  <a:tcPr marL="55669" marR="55669" marT="27834" marB="27834">
                    <a:solidFill>
                      <a:schemeClr val="accent2">
                        <a:lumMod val="60000"/>
                        <a:lumOff val="40000"/>
                      </a:schemeClr>
                    </a:solidFill>
                  </a:tcPr>
                </a:tc>
                <a:tc>
                  <a:txBody>
                    <a:bodyPr/>
                    <a:lstStyle/>
                    <a:p>
                      <a:pPr marL="97155" marR="0" algn="ctr">
                        <a:lnSpc>
                          <a:spcPts val="1165"/>
                        </a:lnSpc>
                        <a:spcBef>
                          <a:spcPts val="0"/>
                        </a:spcBef>
                        <a:spcAft>
                          <a:spcPts val="0"/>
                        </a:spcAft>
                      </a:pPr>
                      <a:r>
                        <a:rPr lang="en-IN" sz="1100" b="1" dirty="0">
                          <a:effectLst/>
                        </a:rPr>
                        <a:t>Medical College(MC)</a:t>
                      </a:r>
                    </a:p>
                    <a:p>
                      <a:pPr marL="97155" marR="0" algn="ctr">
                        <a:lnSpc>
                          <a:spcPts val="1165"/>
                        </a:lnSpc>
                        <a:spcBef>
                          <a:spcPts val="0"/>
                        </a:spcBef>
                        <a:spcAft>
                          <a:spcPts val="0"/>
                        </a:spcAft>
                      </a:pPr>
                      <a:r>
                        <a:rPr lang="en-IN" sz="1100" b="1" dirty="0">
                          <a:effectLst/>
                        </a:rPr>
                        <a:t>Lab</a:t>
                      </a:r>
                      <a:endParaRPr lang="en-IN" sz="1100" b="1" dirty="0">
                        <a:effectLst/>
                        <a:latin typeface="Carlito"/>
                      </a:endParaRPr>
                    </a:p>
                  </a:txBody>
                  <a:tcPr marL="55669" marR="55669" marT="27834" marB="27834">
                    <a:solidFill>
                      <a:schemeClr val="accent2">
                        <a:lumMod val="60000"/>
                        <a:lumOff val="40000"/>
                      </a:schemeClr>
                    </a:solidFill>
                  </a:tcPr>
                </a:tc>
                <a:tc>
                  <a:txBody>
                    <a:bodyPr/>
                    <a:lstStyle/>
                    <a:p>
                      <a:pPr marL="96520" marR="0" algn="ctr">
                        <a:lnSpc>
                          <a:spcPts val="1165"/>
                        </a:lnSpc>
                        <a:spcBef>
                          <a:spcPts val="0"/>
                        </a:spcBef>
                        <a:spcAft>
                          <a:spcPts val="0"/>
                        </a:spcAft>
                      </a:pPr>
                      <a:r>
                        <a:rPr lang="en-IN" sz="1100" b="1" dirty="0">
                          <a:effectLst/>
                        </a:rPr>
                        <a:t>Login</a:t>
                      </a:r>
                      <a:endParaRPr lang="en-IN" sz="1100" b="1" dirty="0">
                        <a:effectLst/>
                        <a:latin typeface="Carlito"/>
                      </a:endParaRPr>
                    </a:p>
                  </a:txBody>
                  <a:tcPr marL="55669" marR="55669" marT="27834" marB="27834">
                    <a:solidFill>
                      <a:schemeClr val="accent2">
                        <a:lumMod val="60000"/>
                        <a:lumOff val="40000"/>
                      </a:schemeClr>
                    </a:solidFill>
                  </a:tcPr>
                </a:tc>
                <a:tc>
                  <a:txBody>
                    <a:bodyPr/>
                    <a:lstStyle/>
                    <a:p>
                      <a:pPr marL="96520" marR="0" algn="ctr">
                        <a:lnSpc>
                          <a:spcPts val="1165"/>
                        </a:lnSpc>
                        <a:spcBef>
                          <a:spcPts val="0"/>
                        </a:spcBef>
                        <a:spcAft>
                          <a:spcPts val="0"/>
                        </a:spcAft>
                      </a:pPr>
                      <a:r>
                        <a:rPr lang="en-US" sz="1100" b="1" dirty="0">
                          <a:effectLst/>
                        </a:rPr>
                        <a:t>Access the System</a:t>
                      </a:r>
                      <a:endParaRPr lang="en-US" sz="1100" b="1" dirty="0">
                        <a:effectLst/>
                        <a:latin typeface="Carlito"/>
                      </a:endParaRPr>
                    </a:p>
                  </a:txBody>
                  <a:tcPr marL="55669" marR="55669" marT="27834" marB="27834">
                    <a:solidFill>
                      <a:schemeClr val="accent2">
                        <a:lumMod val="60000"/>
                        <a:lumOff val="40000"/>
                      </a:schemeClr>
                    </a:solidFill>
                  </a:tcPr>
                </a:tc>
                <a:extLst>
                  <a:ext uri="{0D108BD9-81ED-4DB2-BD59-A6C34878D82A}">
                    <a16:rowId xmlns:a16="http://schemas.microsoft.com/office/drawing/2014/main" val="10010"/>
                  </a:ext>
                </a:extLst>
              </a:tr>
              <a:tr h="242823">
                <a:tc>
                  <a:txBody>
                    <a:bodyPr/>
                    <a:lstStyle/>
                    <a:p>
                      <a:pPr marL="0" marR="0" algn="ctr">
                        <a:spcBef>
                          <a:spcPts val="0"/>
                        </a:spcBef>
                        <a:spcAft>
                          <a:spcPts val="0"/>
                        </a:spcAft>
                      </a:pPr>
                      <a:r>
                        <a:rPr lang="en-IN" sz="1100" b="1" dirty="0">
                          <a:solidFill>
                            <a:schemeClr val="tx1"/>
                          </a:solidFill>
                          <a:effectLst/>
                        </a:rPr>
                        <a:t>   45</a:t>
                      </a:r>
                      <a:endParaRPr lang="en-IN" sz="1100" b="1" dirty="0">
                        <a:solidFill>
                          <a:schemeClr val="tx1"/>
                        </a:solidFill>
                        <a:effectLst/>
                        <a:latin typeface="Carlito"/>
                      </a:endParaRPr>
                    </a:p>
                  </a:txBody>
                  <a:tcPr marL="55669" marR="55669" marT="27834" marB="27834">
                    <a:solidFill>
                      <a:schemeClr val="accent2">
                        <a:lumMod val="60000"/>
                        <a:lumOff val="40000"/>
                      </a:schemeClr>
                    </a:solidFill>
                  </a:tcPr>
                </a:tc>
                <a:tc>
                  <a:txBody>
                    <a:bodyPr/>
                    <a:lstStyle/>
                    <a:p>
                      <a:pPr marL="97155" marR="0" algn="ctr">
                        <a:lnSpc>
                          <a:spcPts val="1165"/>
                        </a:lnSpc>
                        <a:spcBef>
                          <a:spcPts val="0"/>
                        </a:spcBef>
                        <a:spcAft>
                          <a:spcPts val="0"/>
                        </a:spcAft>
                      </a:pPr>
                      <a:r>
                        <a:rPr lang="en-IN" sz="1100" b="1" dirty="0">
                          <a:effectLst/>
                        </a:rPr>
                        <a:t>Medical College(MC)</a:t>
                      </a:r>
                    </a:p>
                    <a:p>
                      <a:pPr marL="97155" marR="0" algn="ctr">
                        <a:lnSpc>
                          <a:spcPts val="1165"/>
                        </a:lnSpc>
                        <a:spcBef>
                          <a:spcPts val="0"/>
                        </a:spcBef>
                        <a:spcAft>
                          <a:spcPts val="0"/>
                        </a:spcAft>
                      </a:pPr>
                      <a:r>
                        <a:rPr lang="en-IN" sz="1100" b="1" dirty="0">
                          <a:effectLst/>
                        </a:rPr>
                        <a:t>Lab</a:t>
                      </a:r>
                      <a:endParaRPr lang="en-IN" sz="1100" b="1" dirty="0">
                        <a:effectLst/>
                        <a:latin typeface="Carlito"/>
                      </a:endParaRPr>
                    </a:p>
                  </a:txBody>
                  <a:tcPr marL="55669" marR="55669" marT="27834" marB="27834">
                    <a:solidFill>
                      <a:schemeClr val="accent2">
                        <a:lumMod val="60000"/>
                        <a:lumOff val="4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100" b="1" dirty="0">
                          <a:effectLst/>
                        </a:rPr>
                        <a:t>MC Lab Homepage</a:t>
                      </a:r>
                      <a:endParaRPr lang="en-IN" sz="1100" b="1" dirty="0">
                        <a:effectLst/>
                        <a:latin typeface="Carlito"/>
                      </a:endParaRPr>
                    </a:p>
                  </a:txBody>
                  <a:tcPr marL="55669" marR="55669" marT="27834" marB="27834">
                    <a:solidFill>
                      <a:schemeClr val="accent2">
                        <a:lumMod val="60000"/>
                        <a:lumOff val="40000"/>
                      </a:schemeClr>
                    </a:solidFill>
                  </a:tcPr>
                </a:tc>
                <a:tc>
                  <a:txBody>
                    <a:bodyPr/>
                    <a:lstStyle/>
                    <a:p>
                      <a:pPr marL="67945" marR="0" lvl="0" indent="0" algn="ctr" defTabSz="914400" rtl="0" eaLnBrk="1" fontAlgn="auto" latinLnBrk="0" hangingPunct="1">
                        <a:lnSpc>
                          <a:spcPts val="1065"/>
                        </a:lnSpc>
                        <a:spcBef>
                          <a:spcPts val="0"/>
                        </a:spcBef>
                        <a:spcAft>
                          <a:spcPts val="0"/>
                        </a:spcAft>
                        <a:buClrTx/>
                        <a:buSzTx/>
                        <a:buFontTx/>
                        <a:buNone/>
                        <a:tabLst/>
                        <a:defRPr/>
                      </a:pPr>
                      <a:r>
                        <a:rPr kumimoji="0" lang="en-US" sz="1100" b="1" u="none" strike="noStrike" kern="1200" cap="none" spc="0" normalizeH="0" baseline="0" noProof="0" dirty="0">
                          <a:ln>
                            <a:noFill/>
                          </a:ln>
                          <a:solidFill>
                            <a:schemeClr val="tx1"/>
                          </a:solidFill>
                          <a:effectLst/>
                          <a:uLnTx/>
                          <a:uFillTx/>
                        </a:rPr>
                        <a:t>Can navigate the entire page of the MC Lab</a:t>
                      </a:r>
                      <a:endParaRPr kumimoji="0" lang="en-US" sz="1100" b="1" i="0" u="none" strike="noStrike" kern="1200" cap="none" spc="0" normalizeH="0" baseline="0" noProof="0" dirty="0">
                        <a:ln>
                          <a:noFill/>
                        </a:ln>
                        <a:solidFill>
                          <a:schemeClr val="tx1"/>
                        </a:solidFill>
                        <a:effectLst/>
                        <a:uLnTx/>
                        <a:uFillTx/>
                        <a:latin typeface="Carlito"/>
                        <a:ea typeface="+mn-ea"/>
                        <a:cs typeface="+mn-cs"/>
                      </a:endParaRPr>
                    </a:p>
                  </a:txBody>
                  <a:tcPr marL="55669" marR="55669" marT="27834" marB="27834">
                    <a:solidFill>
                      <a:schemeClr val="accent2">
                        <a:lumMod val="60000"/>
                        <a:lumOff val="40000"/>
                      </a:schemeClr>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5165694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48298-5BAD-4B06-AE35-7486CEBB0338}"/>
              </a:ext>
            </a:extLst>
          </p:cNvPr>
          <p:cNvSpPr>
            <a:spLocks noGrp="1"/>
          </p:cNvSpPr>
          <p:nvPr>
            <p:ph type="title"/>
          </p:nvPr>
        </p:nvSpPr>
        <p:spPr>
          <a:xfrm>
            <a:off x="0" y="0"/>
            <a:ext cx="12192000" cy="711200"/>
          </a:xfrm>
          <a:solidFill>
            <a:schemeClr val="tx2">
              <a:lumMod val="60000"/>
              <a:lumOff val="40000"/>
            </a:schemeClr>
          </a:solidFill>
        </p:spPr>
        <p:txBody>
          <a:bodyPr>
            <a:normAutofit fontScale="90000"/>
          </a:bodyPr>
          <a:lstStyle/>
          <a:p>
            <a:pPr algn="l"/>
            <a:r>
              <a:rPr lang="en-IN" dirty="0">
                <a:solidFill>
                  <a:schemeClr val="tx1">
                    <a:lumMod val="95000"/>
                    <a:lumOff val="5000"/>
                  </a:schemeClr>
                </a:solidFill>
              </a:rPr>
              <a:t>USER STORY </a:t>
            </a:r>
          </a:p>
        </p:txBody>
      </p:sp>
      <p:sp>
        <p:nvSpPr>
          <p:cNvPr id="8" name="Slide Number Placeholder 7">
            <a:extLst>
              <a:ext uri="{FF2B5EF4-FFF2-40B4-BE49-F238E27FC236}">
                <a16:creationId xmlns:a16="http://schemas.microsoft.com/office/drawing/2014/main" id="{AE129C0A-18B8-04DC-44C6-C20FA7EB1CA2}"/>
              </a:ext>
            </a:extLst>
          </p:cNvPr>
          <p:cNvSpPr>
            <a:spLocks noGrp="1"/>
          </p:cNvSpPr>
          <p:nvPr>
            <p:ph type="sldNum" sz="quarter" idx="12"/>
          </p:nvPr>
        </p:nvSpPr>
        <p:spPr/>
        <p:txBody>
          <a:bodyPr/>
          <a:lstStyle/>
          <a:p>
            <a:fld id="{3979BACE-D4D0-4C15-BBC8-118886278A23}" type="slidenum">
              <a:rPr lang="en-IN" smtClean="0"/>
              <a:t>32</a:t>
            </a:fld>
            <a:endParaRPr lang="en-IN"/>
          </a:p>
        </p:txBody>
      </p:sp>
      <p:graphicFrame>
        <p:nvGraphicFramePr>
          <p:cNvPr id="3" name="Table 2"/>
          <p:cNvGraphicFramePr>
            <a:graphicFrameLocks noGrp="1"/>
          </p:cNvGraphicFramePr>
          <p:nvPr>
            <p:extLst>
              <p:ext uri="{D42A27DB-BD31-4B8C-83A1-F6EECF244321}">
                <p14:modId xmlns:p14="http://schemas.microsoft.com/office/powerpoint/2010/main" val="2681581536"/>
              </p:ext>
            </p:extLst>
          </p:nvPr>
        </p:nvGraphicFramePr>
        <p:xfrm>
          <a:off x="1404591" y="978573"/>
          <a:ext cx="8201322" cy="5834345"/>
        </p:xfrm>
        <a:graphic>
          <a:graphicData uri="http://schemas.openxmlformats.org/drawingml/2006/table">
            <a:tbl>
              <a:tblPr>
                <a:tableStyleId>{35758FB7-9AC5-4552-8A53-C91805E547FA}</a:tableStyleId>
              </a:tblPr>
              <a:tblGrid>
                <a:gridCol w="1192626">
                  <a:extLst>
                    <a:ext uri="{9D8B030D-6E8A-4147-A177-3AD203B41FA5}">
                      <a16:colId xmlns:a16="http://schemas.microsoft.com/office/drawing/2014/main" val="20000"/>
                    </a:ext>
                  </a:extLst>
                </a:gridCol>
                <a:gridCol w="2037894">
                  <a:extLst>
                    <a:ext uri="{9D8B030D-6E8A-4147-A177-3AD203B41FA5}">
                      <a16:colId xmlns:a16="http://schemas.microsoft.com/office/drawing/2014/main" val="20001"/>
                    </a:ext>
                  </a:extLst>
                </a:gridCol>
                <a:gridCol w="2463731">
                  <a:extLst>
                    <a:ext uri="{9D8B030D-6E8A-4147-A177-3AD203B41FA5}">
                      <a16:colId xmlns:a16="http://schemas.microsoft.com/office/drawing/2014/main" val="20002"/>
                    </a:ext>
                  </a:extLst>
                </a:gridCol>
                <a:gridCol w="2507071">
                  <a:extLst>
                    <a:ext uri="{9D8B030D-6E8A-4147-A177-3AD203B41FA5}">
                      <a16:colId xmlns:a16="http://schemas.microsoft.com/office/drawing/2014/main" val="20003"/>
                    </a:ext>
                  </a:extLst>
                </a:gridCol>
              </a:tblGrid>
              <a:tr h="520269">
                <a:tc>
                  <a:txBody>
                    <a:bodyPr/>
                    <a:lstStyle/>
                    <a:p>
                      <a:pPr marL="67945" marR="0" algn="ctr">
                        <a:lnSpc>
                          <a:spcPts val="1165"/>
                        </a:lnSpc>
                        <a:spcBef>
                          <a:spcPts val="0"/>
                        </a:spcBef>
                        <a:spcAft>
                          <a:spcPts val="0"/>
                        </a:spcAft>
                      </a:pPr>
                      <a:endParaRPr lang="en-IN" sz="1400" b="1" u="sng" dirty="0">
                        <a:solidFill>
                          <a:schemeClr val="bg1"/>
                        </a:solidFill>
                        <a:effectLst/>
                      </a:endParaRPr>
                    </a:p>
                    <a:p>
                      <a:pPr marL="67945" marR="0" algn="ctr">
                        <a:lnSpc>
                          <a:spcPts val="1165"/>
                        </a:lnSpc>
                        <a:spcBef>
                          <a:spcPts val="0"/>
                        </a:spcBef>
                        <a:spcAft>
                          <a:spcPts val="0"/>
                        </a:spcAft>
                      </a:pPr>
                      <a:r>
                        <a:rPr lang="en-IN" sz="1400" b="1" u="sng" dirty="0">
                          <a:solidFill>
                            <a:schemeClr val="bg1"/>
                          </a:solidFill>
                          <a:effectLst/>
                        </a:rPr>
                        <a:t>User Story ID</a:t>
                      </a:r>
                      <a:endParaRPr lang="en-IN" sz="1400" u="sng" dirty="0">
                        <a:solidFill>
                          <a:schemeClr val="bg1"/>
                        </a:solidFill>
                        <a:effectLst/>
                        <a:latin typeface="Times New Roman" panose="02020603050405020304" pitchFamily="18" charset="0"/>
                        <a:cs typeface="Times New Roman" panose="02020603050405020304" pitchFamily="18" charset="0"/>
                      </a:endParaRPr>
                    </a:p>
                  </a:txBody>
                  <a:tcPr marL="55669" marR="55669" marT="27834" marB="27834">
                    <a:solidFill>
                      <a:schemeClr val="accent2">
                        <a:lumMod val="60000"/>
                        <a:lumOff val="40000"/>
                      </a:schemeClr>
                    </a:solidFill>
                  </a:tcPr>
                </a:tc>
                <a:tc>
                  <a:txBody>
                    <a:bodyPr/>
                    <a:lstStyle/>
                    <a:p>
                      <a:pPr marL="68580" marR="0" algn="ctr">
                        <a:lnSpc>
                          <a:spcPts val="1165"/>
                        </a:lnSpc>
                        <a:spcBef>
                          <a:spcPts val="0"/>
                        </a:spcBef>
                        <a:spcAft>
                          <a:spcPts val="0"/>
                        </a:spcAft>
                      </a:pPr>
                      <a:endParaRPr lang="en-US" sz="1400" b="1" u="sng" dirty="0">
                        <a:solidFill>
                          <a:schemeClr val="bg1"/>
                        </a:solidFill>
                        <a:effectLst/>
                      </a:endParaRPr>
                    </a:p>
                    <a:p>
                      <a:pPr marL="68580" marR="0" algn="ctr">
                        <a:lnSpc>
                          <a:spcPts val="1165"/>
                        </a:lnSpc>
                        <a:spcBef>
                          <a:spcPts val="0"/>
                        </a:spcBef>
                        <a:spcAft>
                          <a:spcPts val="0"/>
                        </a:spcAft>
                      </a:pPr>
                      <a:r>
                        <a:rPr lang="en-US" sz="1400" b="1" u="sng" dirty="0">
                          <a:solidFill>
                            <a:schemeClr val="bg1"/>
                          </a:solidFill>
                          <a:effectLst/>
                        </a:rPr>
                        <a:t>As a &lt;type of user&gt;</a:t>
                      </a:r>
                      <a:endParaRPr lang="en-US" sz="1400" u="sng" dirty="0">
                        <a:solidFill>
                          <a:schemeClr val="bg1"/>
                        </a:solidFill>
                        <a:effectLst/>
                        <a:latin typeface="Times New Roman" panose="02020603050405020304" pitchFamily="18" charset="0"/>
                        <a:cs typeface="Times New Roman" panose="02020603050405020304" pitchFamily="18" charset="0"/>
                      </a:endParaRPr>
                    </a:p>
                  </a:txBody>
                  <a:tcPr marL="55669" marR="55669" marT="27834" marB="27834">
                    <a:solidFill>
                      <a:schemeClr val="accent2">
                        <a:lumMod val="60000"/>
                        <a:lumOff val="40000"/>
                      </a:schemeClr>
                    </a:solidFill>
                  </a:tcPr>
                </a:tc>
                <a:tc>
                  <a:txBody>
                    <a:bodyPr/>
                    <a:lstStyle/>
                    <a:p>
                      <a:pPr marL="67945" marR="0" algn="ctr">
                        <a:lnSpc>
                          <a:spcPts val="1165"/>
                        </a:lnSpc>
                        <a:spcBef>
                          <a:spcPts val="0"/>
                        </a:spcBef>
                        <a:spcAft>
                          <a:spcPts val="0"/>
                        </a:spcAft>
                      </a:pPr>
                      <a:endParaRPr lang="en-IN" sz="1400" b="1" u="sng" dirty="0">
                        <a:solidFill>
                          <a:schemeClr val="bg1"/>
                        </a:solidFill>
                        <a:effectLst/>
                      </a:endParaRPr>
                    </a:p>
                    <a:p>
                      <a:pPr marL="67945" marR="0" algn="ctr">
                        <a:lnSpc>
                          <a:spcPts val="1165"/>
                        </a:lnSpc>
                        <a:spcBef>
                          <a:spcPts val="0"/>
                        </a:spcBef>
                        <a:spcAft>
                          <a:spcPts val="0"/>
                        </a:spcAft>
                      </a:pPr>
                      <a:r>
                        <a:rPr lang="en-IN" sz="1400" b="1" u="sng" dirty="0">
                          <a:solidFill>
                            <a:schemeClr val="bg1"/>
                          </a:solidFill>
                          <a:effectLst/>
                        </a:rPr>
                        <a:t>I want to</a:t>
                      </a:r>
                      <a:endParaRPr lang="en-IN" sz="1400" u="sng" dirty="0">
                        <a:solidFill>
                          <a:schemeClr val="bg1"/>
                        </a:solidFill>
                        <a:effectLst/>
                        <a:latin typeface="Times New Roman" panose="02020603050405020304" pitchFamily="18" charset="0"/>
                        <a:cs typeface="Times New Roman" panose="02020603050405020304" pitchFamily="18" charset="0"/>
                      </a:endParaRPr>
                    </a:p>
                  </a:txBody>
                  <a:tcPr marL="55669" marR="55669" marT="27834" marB="27834">
                    <a:solidFill>
                      <a:schemeClr val="accent2">
                        <a:lumMod val="60000"/>
                        <a:lumOff val="40000"/>
                      </a:schemeClr>
                    </a:solidFill>
                  </a:tcPr>
                </a:tc>
                <a:tc>
                  <a:txBody>
                    <a:bodyPr/>
                    <a:lstStyle/>
                    <a:p>
                      <a:pPr marL="67945" marR="0" algn="ctr">
                        <a:lnSpc>
                          <a:spcPts val="1165"/>
                        </a:lnSpc>
                        <a:spcBef>
                          <a:spcPts val="0"/>
                        </a:spcBef>
                        <a:spcAft>
                          <a:spcPts val="0"/>
                        </a:spcAft>
                      </a:pPr>
                      <a:endParaRPr lang="en-IN" sz="1400" b="1" u="sng" dirty="0">
                        <a:solidFill>
                          <a:schemeClr val="bg1"/>
                        </a:solidFill>
                        <a:effectLst/>
                      </a:endParaRPr>
                    </a:p>
                    <a:p>
                      <a:pPr marL="67945" marR="0" algn="ctr">
                        <a:lnSpc>
                          <a:spcPts val="1165"/>
                        </a:lnSpc>
                        <a:spcBef>
                          <a:spcPts val="0"/>
                        </a:spcBef>
                        <a:spcAft>
                          <a:spcPts val="0"/>
                        </a:spcAft>
                      </a:pPr>
                      <a:r>
                        <a:rPr lang="en-IN" sz="1400" b="1" u="sng" dirty="0">
                          <a:solidFill>
                            <a:schemeClr val="bg1"/>
                          </a:solidFill>
                          <a:effectLst/>
                        </a:rPr>
                        <a:t>So that I can</a:t>
                      </a:r>
                      <a:endParaRPr lang="en-IN" sz="1400" u="sng" dirty="0">
                        <a:solidFill>
                          <a:schemeClr val="bg1"/>
                        </a:solidFill>
                        <a:effectLst/>
                        <a:latin typeface="Times New Roman" panose="02020603050405020304" pitchFamily="18" charset="0"/>
                        <a:cs typeface="Times New Roman" panose="02020603050405020304" pitchFamily="18" charset="0"/>
                      </a:endParaRPr>
                    </a:p>
                  </a:txBody>
                  <a:tcPr marL="55669" marR="55669" marT="27834" marB="27834">
                    <a:solidFill>
                      <a:schemeClr val="accent2">
                        <a:lumMod val="60000"/>
                        <a:lumOff val="40000"/>
                      </a:schemeClr>
                    </a:solidFill>
                  </a:tcPr>
                </a:tc>
                <a:extLst>
                  <a:ext uri="{0D108BD9-81ED-4DB2-BD59-A6C34878D82A}">
                    <a16:rowId xmlns:a16="http://schemas.microsoft.com/office/drawing/2014/main" val="10000"/>
                  </a:ext>
                </a:extLst>
              </a:tr>
              <a:tr h="340945">
                <a:tc>
                  <a:txBody>
                    <a:bodyPr/>
                    <a:lstStyle/>
                    <a:p>
                      <a:pPr marL="67945" marR="0" algn="ctr">
                        <a:lnSpc>
                          <a:spcPts val="1065"/>
                        </a:lnSpc>
                        <a:spcBef>
                          <a:spcPts val="0"/>
                        </a:spcBef>
                        <a:spcAft>
                          <a:spcPts val="0"/>
                        </a:spcAft>
                      </a:pPr>
                      <a:r>
                        <a:rPr lang="en-IN" sz="1100" b="1" dirty="0">
                          <a:solidFill>
                            <a:schemeClr val="tx1"/>
                          </a:solidFill>
                          <a:effectLst/>
                        </a:rPr>
                        <a:t>46</a:t>
                      </a:r>
                      <a:endParaRPr lang="en-IN" sz="1100" dirty="0">
                        <a:solidFill>
                          <a:schemeClr val="tx1"/>
                        </a:solidFill>
                        <a:effectLst/>
                        <a:latin typeface="Times New Roman" panose="02020603050405020304" pitchFamily="18" charset="0"/>
                        <a:cs typeface="Times New Roman" panose="02020603050405020304" pitchFamily="18" charset="0"/>
                      </a:endParaRPr>
                    </a:p>
                  </a:txBody>
                  <a:tcPr marL="55669" marR="55669" marT="27834" marB="27834">
                    <a:solidFill>
                      <a:schemeClr val="accent2">
                        <a:lumMod val="60000"/>
                        <a:lumOff val="40000"/>
                      </a:schemeClr>
                    </a:solidFill>
                  </a:tcPr>
                </a:tc>
                <a:tc>
                  <a:txBody>
                    <a:bodyPr/>
                    <a:lstStyle/>
                    <a:p>
                      <a:pPr marL="97155" marR="0" algn="ctr">
                        <a:lnSpc>
                          <a:spcPts val="1165"/>
                        </a:lnSpc>
                        <a:spcBef>
                          <a:spcPts val="0"/>
                        </a:spcBef>
                        <a:spcAft>
                          <a:spcPts val="0"/>
                        </a:spcAft>
                      </a:pPr>
                      <a:r>
                        <a:rPr lang="en-IN" sz="1100" b="1" dirty="0">
                          <a:effectLst/>
                        </a:rPr>
                        <a:t>Medical College(MC)</a:t>
                      </a:r>
                    </a:p>
                    <a:p>
                      <a:pPr marL="97155" marR="0" algn="ctr">
                        <a:lnSpc>
                          <a:spcPts val="1165"/>
                        </a:lnSpc>
                        <a:spcBef>
                          <a:spcPts val="0"/>
                        </a:spcBef>
                        <a:spcAft>
                          <a:spcPts val="0"/>
                        </a:spcAft>
                      </a:pPr>
                      <a:r>
                        <a:rPr lang="en-IN" sz="1100" b="1" dirty="0">
                          <a:effectLst/>
                        </a:rPr>
                        <a:t>Lab</a:t>
                      </a:r>
                      <a:endParaRPr lang="en-IN" sz="1100" b="1" dirty="0">
                        <a:effectLst/>
                        <a:latin typeface="Times New Roman" panose="02020603050405020304" pitchFamily="18" charset="0"/>
                        <a:cs typeface="Times New Roman" panose="02020603050405020304" pitchFamily="18" charset="0"/>
                      </a:endParaRPr>
                    </a:p>
                  </a:txBody>
                  <a:tcPr marL="55669" marR="55669" marT="27834" marB="27834">
                    <a:solidFill>
                      <a:schemeClr val="accent2">
                        <a:lumMod val="60000"/>
                        <a:lumOff val="40000"/>
                      </a:schemeClr>
                    </a:solidFill>
                  </a:tcPr>
                </a:tc>
                <a:tc>
                  <a:txBody>
                    <a:bodyPr/>
                    <a:lstStyle/>
                    <a:p>
                      <a:pPr marL="67945" marR="0" algn="ctr">
                        <a:lnSpc>
                          <a:spcPts val="1065"/>
                        </a:lnSpc>
                        <a:spcBef>
                          <a:spcPts val="0"/>
                        </a:spcBef>
                        <a:spcAft>
                          <a:spcPts val="0"/>
                        </a:spcAft>
                      </a:pPr>
                      <a:r>
                        <a:rPr lang="en-IN" sz="1100" b="1" dirty="0">
                          <a:effectLst/>
                        </a:rPr>
                        <a:t>View Lab request</a:t>
                      </a:r>
                      <a:endParaRPr lang="en-IN" sz="1100" b="1" dirty="0">
                        <a:effectLst/>
                        <a:latin typeface="Times New Roman" panose="02020603050405020304" pitchFamily="18" charset="0"/>
                        <a:cs typeface="Times New Roman" panose="02020603050405020304" pitchFamily="18" charset="0"/>
                      </a:endParaRPr>
                    </a:p>
                  </a:txBody>
                  <a:tcPr marL="55669" marR="55669" marT="27834" marB="27834">
                    <a:solidFill>
                      <a:schemeClr val="accent2">
                        <a:lumMod val="60000"/>
                        <a:lumOff val="40000"/>
                      </a:schemeClr>
                    </a:solidFill>
                  </a:tcPr>
                </a:tc>
                <a:tc>
                  <a:txBody>
                    <a:bodyPr/>
                    <a:lstStyle/>
                    <a:p>
                      <a:pPr marL="67945" marR="0" algn="ctr">
                        <a:lnSpc>
                          <a:spcPts val="1165"/>
                        </a:lnSpc>
                        <a:spcBef>
                          <a:spcPts val="0"/>
                        </a:spcBef>
                        <a:spcAft>
                          <a:spcPts val="0"/>
                        </a:spcAft>
                      </a:pPr>
                      <a:r>
                        <a:rPr lang="en-IN" sz="1100" b="1" dirty="0">
                          <a:effectLst/>
                        </a:rPr>
                        <a:t>Can view the reports received from the patients</a:t>
                      </a:r>
                      <a:endParaRPr lang="en-IN" sz="1100" b="1" dirty="0">
                        <a:effectLst/>
                        <a:latin typeface="Times New Roman" panose="02020603050405020304" pitchFamily="18" charset="0"/>
                        <a:cs typeface="Times New Roman" panose="02020603050405020304" pitchFamily="18" charset="0"/>
                      </a:endParaRPr>
                    </a:p>
                  </a:txBody>
                  <a:tcPr marL="55669" marR="55669" marT="27834" marB="27834">
                    <a:solidFill>
                      <a:schemeClr val="accent2">
                        <a:lumMod val="60000"/>
                        <a:lumOff val="40000"/>
                      </a:schemeClr>
                    </a:solidFill>
                  </a:tcPr>
                </a:tc>
                <a:extLst>
                  <a:ext uri="{0D108BD9-81ED-4DB2-BD59-A6C34878D82A}">
                    <a16:rowId xmlns:a16="http://schemas.microsoft.com/office/drawing/2014/main" val="10001"/>
                  </a:ext>
                </a:extLst>
              </a:tr>
              <a:tr h="359483">
                <a:tc>
                  <a:txBody>
                    <a:bodyPr/>
                    <a:lstStyle/>
                    <a:p>
                      <a:pPr marL="67945" marR="0" algn="ctr">
                        <a:lnSpc>
                          <a:spcPts val="1165"/>
                        </a:lnSpc>
                        <a:spcBef>
                          <a:spcPts val="0"/>
                        </a:spcBef>
                        <a:spcAft>
                          <a:spcPts val="0"/>
                        </a:spcAft>
                      </a:pPr>
                      <a:r>
                        <a:rPr lang="en-IN" sz="1100" b="1" dirty="0">
                          <a:solidFill>
                            <a:schemeClr val="tx1"/>
                          </a:solidFill>
                          <a:effectLst/>
                        </a:rPr>
                        <a:t>47</a:t>
                      </a:r>
                      <a:endParaRPr lang="en-IN" sz="1100" dirty="0">
                        <a:solidFill>
                          <a:schemeClr val="tx1"/>
                        </a:solidFill>
                        <a:effectLst/>
                        <a:latin typeface="Times New Roman" panose="02020603050405020304" pitchFamily="18" charset="0"/>
                        <a:cs typeface="Times New Roman" panose="02020603050405020304" pitchFamily="18" charset="0"/>
                      </a:endParaRPr>
                    </a:p>
                  </a:txBody>
                  <a:tcPr marL="55669" marR="55669" marT="27834" marB="27834">
                    <a:solidFill>
                      <a:schemeClr val="accent2">
                        <a:lumMod val="60000"/>
                        <a:lumOff val="40000"/>
                      </a:schemeClr>
                    </a:solidFill>
                  </a:tcPr>
                </a:tc>
                <a:tc>
                  <a:txBody>
                    <a:bodyPr/>
                    <a:lstStyle/>
                    <a:p>
                      <a:pPr marL="97155" marR="0" algn="ctr">
                        <a:lnSpc>
                          <a:spcPts val="1165"/>
                        </a:lnSpc>
                        <a:spcBef>
                          <a:spcPts val="0"/>
                        </a:spcBef>
                        <a:spcAft>
                          <a:spcPts val="0"/>
                        </a:spcAft>
                      </a:pPr>
                      <a:r>
                        <a:rPr lang="en-IN" sz="1100" b="1" dirty="0">
                          <a:effectLst/>
                        </a:rPr>
                        <a:t>Medical College(MC)</a:t>
                      </a:r>
                    </a:p>
                    <a:p>
                      <a:pPr marL="97155" marR="0" algn="ctr">
                        <a:lnSpc>
                          <a:spcPts val="1165"/>
                        </a:lnSpc>
                        <a:spcBef>
                          <a:spcPts val="0"/>
                        </a:spcBef>
                        <a:spcAft>
                          <a:spcPts val="0"/>
                        </a:spcAft>
                      </a:pPr>
                      <a:r>
                        <a:rPr lang="en-IN" sz="1100" b="1" dirty="0">
                          <a:effectLst/>
                        </a:rPr>
                        <a:t>Lab</a:t>
                      </a:r>
                      <a:endParaRPr lang="en-IN" sz="1100" b="1" dirty="0">
                        <a:effectLst/>
                        <a:latin typeface="Times New Roman" panose="02020603050405020304" pitchFamily="18" charset="0"/>
                        <a:cs typeface="Times New Roman" panose="02020603050405020304" pitchFamily="18" charset="0"/>
                      </a:endParaRPr>
                    </a:p>
                  </a:txBody>
                  <a:tcPr marL="55669" marR="55669" marT="27834" marB="27834">
                    <a:solidFill>
                      <a:schemeClr val="accent2">
                        <a:lumMod val="60000"/>
                        <a:lumOff val="40000"/>
                      </a:schemeClr>
                    </a:solidFill>
                  </a:tcPr>
                </a:tc>
                <a:tc>
                  <a:txBody>
                    <a:bodyPr/>
                    <a:lstStyle/>
                    <a:p>
                      <a:pPr marL="67945" marR="0" algn="ctr">
                        <a:lnSpc>
                          <a:spcPts val="1165"/>
                        </a:lnSpc>
                        <a:spcBef>
                          <a:spcPts val="0"/>
                        </a:spcBef>
                        <a:spcAft>
                          <a:spcPts val="0"/>
                        </a:spcAft>
                      </a:pPr>
                      <a:r>
                        <a:rPr lang="en-IN" sz="1100" b="1" dirty="0">
                          <a:effectLst/>
                        </a:rPr>
                        <a:t>Lab Result</a:t>
                      </a:r>
                      <a:endParaRPr lang="en-IN" sz="1100" b="1" dirty="0">
                        <a:effectLst/>
                        <a:latin typeface="Times New Roman" panose="02020603050405020304" pitchFamily="18" charset="0"/>
                        <a:cs typeface="Times New Roman" panose="02020603050405020304" pitchFamily="18" charset="0"/>
                      </a:endParaRPr>
                    </a:p>
                  </a:txBody>
                  <a:tcPr marL="55669" marR="55669" marT="27834" marB="27834">
                    <a:solidFill>
                      <a:schemeClr val="accent2">
                        <a:lumMod val="60000"/>
                        <a:lumOff val="40000"/>
                      </a:schemeClr>
                    </a:solidFill>
                  </a:tcPr>
                </a:tc>
                <a:tc>
                  <a:txBody>
                    <a:bodyPr/>
                    <a:lstStyle/>
                    <a:p>
                      <a:pPr marL="67945" marR="0" algn="ctr">
                        <a:lnSpc>
                          <a:spcPts val="1165"/>
                        </a:lnSpc>
                        <a:spcBef>
                          <a:spcPts val="0"/>
                        </a:spcBef>
                        <a:spcAft>
                          <a:spcPts val="0"/>
                        </a:spcAft>
                      </a:pPr>
                      <a:r>
                        <a:rPr lang="en-IN" sz="1100" b="1" dirty="0">
                          <a:effectLst/>
                        </a:rPr>
                        <a:t>Can update the lab results</a:t>
                      </a:r>
                      <a:endParaRPr lang="en-IN" sz="1100" b="1" dirty="0">
                        <a:effectLst/>
                        <a:latin typeface="Times New Roman" panose="02020603050405020304" pitchFamily="18" charset="0"/>
                        <a:cs typeface="Times New Roman" panose="02020603050405020304" pitchFamily="18" charset="0"/>
                      </a:endParaRPr>
                    </a:p>
                  </a:txBody>
                  <a:tcPr marL="55669" marR="55669" marT="27834" marB="27834">
                    <a:solidFill>
                      <a:schemeClr val="accent2">
                        <a:lumMod val="60000"/>
                        <a:lumOff val="40000"/>
                      </a:schemeClr>
                    </a:solidFill>
                  </a:tcPr>
                </a:tc>
                <a:extLst>
                  <a:ext uri="{0D108BD9-81ED-4DB2-BD59-A6C34878D82A}">
                    <a16:rowId xmlns:a16="http://schemas.microsoft.com/office/drawing/2014/main" val="10002"/>
                  </a:ext>
                </a:extLst>
              </a:tr>
              <a:tr h="403774">
                <a:tc>
                  <a:txBody>
                    <a:bodyPr/>
                    <a:lstStyle/>
                    <a:p>
                      <a:pPr marL="67945" marR="0" algn="ctr">
                        <a:lnSpc>
                          <a:spcPts val="1165"/>
                        </a:lnSpc>
                        <a:spcBef>
                          <a:spcPts val="0"/>
                        </a:spcBef>
                        <a:spcAft>
                          <a:spcPts val="0"/>
                        </a:spcAft>
                      </a:pPr>
                      <a:r>
                        <a:rPr lang="en-IN" sz="1100" b="1" dirty="0">
                          <a:solidFill>
                            <a:schemeClr val="tx1"/>
                          </a:solidFill>
                          <a:effectLst/>
                        </a:rPr>
                        <a:t>48</a:t>
                      </a:r>
                      <a:endParaRPr lang="en-IN" sz="1100" dirty="0">
                        <a:solidFill>
                          <a:schemeClr val="tx1"/>
                        </a:solidFill>
                        <a:effectLst/>
                        <a:latin typeface="Times New Roman" panose="02020603050405020304" pitchFamily="18" charset="0"/>
                        <a:cs typeface="Times New Roman" panose="02020603050405020304" pitchFamily="18" charset="0"/>
                      </a:endParaRPr>
                    </a:p>
                  </a:txBody>
                  <a:tcPr marL="55669" marR="55669" marT="27834" marB="27834">
                    <a:solidFill>
                      <a:schemeClr val="accent2">
                        <a:lumMod val="60000"/>
                        <a:lumOff val="40000"/>
                      </a:schemeClr>
                    </a:solidFill>
                  </a:tcPr>
                </a:tc>
                <a:tc>
                  <a:txBody>
                    <a:bodyPr/>
                    <a:lstStyle/>
                    <a:p>
                      <a:pPr marL="97155" marR="0" algn="ctr">
                        <a:lnSpc>
                          <a:spcPts val="1165"/>
                        </a:lnSpc>
                        <a:spcBef>
                          <a:spcPts val="0"/>
                        </a:spcBef>
                        <a:spcAft>
                          <a:spcPts val="0"/>
                        </a:spcAft>
                      </a:pPr>
                      <a:r>
                        <a:rPr lang="en-IN" sz="1100" b="1" dirty="0">
                          <a:effectLst/>
                        </a:rPr>
                        <a:t>Medical College(MC)</a:t>
                      </a:r>
                    </a:p>
                    <a:p>
                      <a:pPr marL="97155" marR="0" algn="ctr">
                        <a:lnSpc>
                          <a:spcPts val="1165"/>
                        </a:lnSpc>
                        <a:spcBef>
                          <a:spcPts val="0"/>
                        </a:spcBef>
                        <a:spcAft>
                          <a:spcPts val="0"/>
                        </a:spcAft>
                      </a:pPr>
                      <a:r>
                        <a:rPr lang="en-IN" sz="1100" b="1" dirty="0">
                          <a:effectLst/>
                        </a:rPr>
                        <a:t>Other Staff</a:t>
                      </a:r>
                      <a:endParaRPr lang="en-IN" sz="1100" b="1" dirty="0">
                        <a:effectLst/>
                        <a:latin typeface="Times New Roman" panose="02020603050405020304" pitchFamily="18" charset="0"/>
                        <a:cs typeface="Times New Roman" panose="02020603050405020304" pitchFamily="18" charset="0"/>
                      </a:endParaRPr>
                    </a:p>
                  </a:txBody>
                  <a:tcPr marL="55669" marR="55669" marT="27834" marB="27834">
                    <a:solidFill>
                      <a:schemeClr val="accent2">
                        <a:lumMod val="60000"/>
                        <a:lumOff val="40000"/>
                      </a:schemeClr>
                    </a:solidFill>
                  </a:tcPr>
                </a:tc>
                <a:tc>
                  <a:txBody>
                    <a:bodyPr/>
                    <a:lstStyle/>
                    <a:p>
                      <a:pPr marL="67945" marR="0" algn="ctr">
                        <a:lnSpc>
                          <a:spcPts val="1165"/>
                        </a:lnSpc>
                        <a:spcBef>
                          <a:spcPts val="0"/>
                        </a:spcBef>
                        <a:spcAft>
                          <a:spcPts val="0"/>
                        </a:spcAft>
                      </a:pPr>
                      <a:r>
                        <a:rPr lang="en-IN" sz="1100" b="1" dirty="0">
                          <a:effectLst/>
                        </a:rPr>
                        <a:t>Login</a:t>
                      </a:r>
                      <a:endParaRPr lang="en-IN" sz="1100" b="1" dirty="0">
                        <a:effectLst/>
                        <a:latin typeface="Times New Roman" panose="02020603050405020304" pitchFamily="18" charset="0"/>
                        <a:cs typeface="Times New Roman" panose="02020603050405020304" pitchFamily="18" charset="0"/>
                      </a:endParaRPr>
                    </a:p>
                  </a:txBody>
                  <a:tcPr marL="55669" marR="55669" marT="27834" marB="27834">
                    <a:solidFill>
                      <a:schemeClr val="accent2">
                        <a:lumMod val="60000"/>
                        <a:lumOff val="40000"/>
                      </a:schemeClr>
                    </a:solidFill>
                  </a:tcPr>
                </a:tc>
                <a:tc>
                  <a:txBody>
                    <a:bodyPr/>
                    <a:lstStyle/>
                    <a:p>
                      <a:pPr marL="96520" marR="0" algn="ctr">
                        <a:lnSpc>
                          <a:spcPts val="1165"/>
                        </a:lnSpc>
                        <a:spcBef>
                          <a:spcPts val="0"/>
                        </a:spcBef>
                        <a:spcAft>
                          <a:spcPts val="0"/>
                        </a:spcAft>
                      </a:pPr>
                      <a:r>
                        <a:rPr lang="en-US" sz="1100" b="1" dirty="0">
                          <a:effectLst/>
                        </a:rPr>
                        <a:t>Access the System</a:t>
                      </a:r>
                      <a:endParaRPr lang="en-US" sz="1100" b="1" dirty="0">
                        <a:effectLst/>
                        <a:latin typeface="Times New Roman" panose="02020603050405020304" pitchFamily="18" charset="0"/>
                        <a:cs typeface="Times New Roman" panose="02020603050405020304" pitchFamily="18" charset="0"/>
                      </a:endParaRPr>
                    </a:p>
                  </a:txBody>
                  <a:tcPr marL="55669" marR="55669" marT="27834" marB="27834">
                    <a:solidFill>
                      <a:schemeClr val="accent2">
                        <a:lumMod val="60000"/>
                        <a:lumOff val="40000"/>
                      </a:schemeClr>
                    </a:solidFill>
                  </a:tcPr>
                </a:tc>
                <a:extLst>
                  <a:ext uri="{0D108BD9-81ED-4DB2-BD59-A6C34878D82A}">
                    <a16:rowId xmlns:a16="http://schemas.microsoft.com/office/drawing/2014/main" val="10003"/>
                  </a:ext>
                </a:extLst>
              </a:tr>
              <a:tr h="374172">
                <a:tc>
                  <a:txBody>
                    <a:bodyPr/>
                    <a:lstStyle/>
                    <a:p>
                      <a:pPr marL="67945" marR="0" algn="ctr">
                        <a:lnSpc>
                          <a:spcPts val="1165"/>
                        </a:lnSpc>
                        <a:spcBef>
                          <a:spcPts val="0"/>
                        </a:spcBef>
                        <a:spcAft>
                          <a:spcPts val="0"/>
                        </a:spcAft>
                      </a:pPr>
                      <a:r>
                        <a:rPr lang="en-IN" sz="1100" dirty="0">
                          <a:solidFill>
                            <a:schemeClr val="tx1"/>
                          </a:solidFill>
                          <a:effectLst/>
                        </a:rPr>
                        <a:t>49</a:t>
                      </a:r>
                      <a:endParaRPr lang="en-IN" sz="1100" dirty="0">
                        <a:solidFill>
                          <a:schemeClr val="tx1"/>
                        </a:solidFill>
                        <a:effectLst/>
                        <a:latin typeface="Times New Roman" panose="02020603050405020304" pitchFamily="18" charset="0"/>
                        <a:cs typeface="Times New Roman" panose="02020603050405020304" pitchFamily="18" charset="0"/>
                      </a:endParaRPr>
                    </a:p>
                  </a:txBody>
                  <a:tcPr marL="55669" marR="55669" marT="27834" marB="27834">
                    <a:solidFill>
                      <a:schemeClr val="accent2">
                        <a:lumMod val="60000"/>
                        <a:lumOff val="40000"/>
                      </a:schemeClr>
                    </a:solidFill>
                  </a:tcPr>
                </a:tc>
                <a:tc>
                  <a:txBody>
                    <a:bodyPr/>
                    <a:lstStyle/>
                    <a:p>
                      <a:pPr marL="97155" marR="0" algn="ctr">
                        <a:lnSpc>
                          <a:spcPts val="1165"/>
                        </a:lnSpc>
                        <a:spcBef>
                          <a:spcPts val="0"/>
                        </a:spcBef>
                        <a:spcAft>
                          <a:spcPts val="0"/>
                        </a:spcAft>
                      </a:pPr>
                      <a:r>
                        <a:rPr lang="en-IN" sz="1100" b="1" dirty="0">
                          <a:effectLst/>
                        </a:rPr>
                        <a:t>Medical College(MC)</a:t>
                      </a:r>
                    </a:p>
                    <a:p>
                      <a:pPr marL="97155" marR="0" algn="ctr">
                        <a:lnSpc>
                          <a:spcPts val="1165"/>
                        </a:lnSpc>
                        <a:spcBef>
                          <a:spcPts val="0"/>
                        </a:spcBef>
                        <a:spcAft>
                          <a:spcPts val="0"/>
                        </a:spcAft>
                      </a:pPr>
                      <a:r>
                        <a:rPr lang="en-IN" sz="1100" b="1" dirty="0">
                          <a:effectLst/>
                        </a:rPr>
                        <a:t>Other Staff</a:t>
                      </a:r>
                      <a:endParaRPr lang="en-IN" sz="1100" b="1" dirty="0">
                        <a:effectLst/>
                        <a:latin typeface="Times New Roman" panose="02020603050405020304" pitchFamily="18" charset="0"/>
                        <a:cs typeface="Times New Roman" panose="02020603050405020304" pitchFamily="18" charset="0"/>
                      </a:endParaRPr>
                    </a:p>
                  </a:txBody>
                  <a:tcPr marL="55669" marR="55669" marT="27834" marB="27834">
                    <a:solidFill>
                      <a:schemeClr val="accent2">
                        <a:lumMod val="60000"/>
                        <a:lumOff val="40000"/>
                      </a:schemeClr>
                    </a:solidFill>
                  </a:tcPr>
                </a:tc>
                <a:tc>
                  <a:txBody>
                    <a:bodyPr/>
                    <a:lstStyle/>
                    <a:p>
                      <a:pPr marL="67945" marR="0" algn="ctr">
                        <a:lnSpc>
                          <a:spcPts val="1165"/>
                        </a:lnSpc>
                        <a:spcBef>
                          <a:spcPts val="0"/>
                        </a:spcBef>
                        <a:spcAft>
                          <a:spcPts val="0"/>
                        </a:spcAft>
                      </a:pPr>
                      <a:r>
                        <a:rPr lang="en-IN" sz="1100" b="1" dirty="0">
                          <a:effectLst/>
                        </a:rPr>
                        <a:t>MC Other Staff Homepage</a:t>
                      </a:r>
                      <a:endParaRPr lang="en-IN" sz="1100" b="1" dirty="0">
                        <a:effectLst/>
                        <a:latin typeface="Times New Roman" panose="02020603050405020304" pitchFamily="18" charset="0"/>
                        <a:cs typeface="Times New Roman" panose="02020603050405020304" pitchFamily="18" charset="0"/>
                      </a:endParaRPr>
                    </a:p>
                  </a:txBody>
                  <a:tcPr marL="55669" marR="55669" marT="27834" marB="27834">
                    <a:solidFill>
                      <a:schemeClr val="accent2">
                        <a:lumMod val="60000"/>
                        <a:lumOff val="40000"/>
                      </a:schemeClr>
                    </a:solidFill>
                  </a:tcPr>
                </a:tc>
                <a:tc>
                  <a:txBody>
                    <a:bodyPr/>
                    <a:lstStyle/>
                    <a:p>
                      <a:pPr marL="96520" marR="0" algn="ctr">
                        <a:lnSpc>
                          <a:spcPts val="1165"/>
                        </a:lnSpc>
                        <a:spcBef>
                          <a:spcPts val="0"/>
                        </a:spcBef>
                        <a:spcAft>
                          <a:spcPts val="0"/>
                        </a:spcAft>
                      </a:pPr>
                      <a:r>
                        <a:rPr lang="en-US" sz="1100" b="1" dirty="0">
                          <a:effectLst/>
                        </a:rPr>
                        <a:t>Can navigate the entire page of the MC other staff</a:t>
                      </a:r>
                      <a:endParaRPr lang="en-US" sz="1100" b="1" dirty="0">
                        <a:effectLst/>
                        <a:latin typeface="Times New Roman" panose="02020603050405020304" pitchFamily="18" charset="0"/>
                        <a:cs typeface="Times New Roman" panose="02020603050405020304" pitchFamily="18" charset="0"/>
                      </a:endParaRPr>
                    </a:p>
                  </a:txBody>
                  <a:tcPr marL="55669" marR="55669" marT="27834" marB="27834">
                    <a:solidFill>
                      <a:schemeClr val="accent2">
                        <a:lumMod val="60000"/>
                        <a:lumOff val="40000"/>
                      </a:schemeClr>
                    </a:solidFill>
                  </a:tcPr>
                </a:tc>
                <a:extLst>
                  <a:ext uri="{0D108BD9-81ED-4DB2-BD59-A6C34878D82A}">
                    <a16:rowId xmlns:a16="http://schemas.microsoft.com/office/drawing/2014/main" val="365884173"/>
                  </a:ext>
                </a:extLst>
              </a:tr>
              <a:tr h="340945">
                <a:tc>
                  <a:txBody>
                    <a:bodyPr/>
                    <a:lstStyle/>
                    <a:p>
                      <a:pPr marL="96520" marR="0" algn="ctr">
                        <a:lnSpc>
                          <a:spcPts val="1165"/>
                        </a:lnSpc>
                        <a:spcBef>
                          <a:spcPts val="0"/>
                        </a:spcBef>
                        <a:spcAft>
                          <a:spcPts val="0"/>
                        </a:spcAft>
                      </a:pPr>
                      <a:r>
                        <a:rPr lang="en-IN" sz="1100" b="1" dirty="0">
                          <a:solidFill>
                            <a:schemeClr val="tx1"/>
                          </a:solidFill>
                          <a:effectLst/>
                        </a:rPr>
                        <a:t>50</a:t>
                      </a:r>
                      <a:endParaRPr lang="en-IN" sz="1100" dirty="0">
                        <a:solidFill>
                          <a:schemeClr val="tx1"/>
                        </a:solidFill>
                        <a:effectLst/>
                        <a:latin typeface="Times New Roman" panose="02020603050405020304" pitchFamily="18" charset="0"/>
                        <a:cs typeface="Times New Roman" panose="02020603050405020304" pitchFamily="18" charset="0"/>
                      </a:endParaRPr>
                    </a:p>
                  </a:txBody>
                  <a:tcPr marL="55669" marR="55669" marT="27834" marB="27834">
                    <a:solidFill>
                      <a:schemeClr val="accent2">
                        <a:lumMod val="60000"/>
                        <a:lumOff val="40000"/>
                      </a:schemeClr>
                    </a:solidFill>
                  </a:tcPr>
                </a:tc>
                <a:tc>
                  <a:txBody>
                    <a:bodyPr/>
                    <a:lstStyle/>
                    <a:p>
                      <a:pPr marL="97155" marR="0" algn="ctr">
                        <a:lnSpc>
                          <a:spcPts val="1165"/>
                        </a:lnSpc>
                        <a:spcBef>
                          <a:spcPts val="0"/>
                        </a:spcBef>
                        <a:spcAft>
                          <a:spcPts val="0"/>
                        </a:spcAft>
                      </a:pPr>
                      <a:r>
                        <a:rPr lang="en-IN" sz="1100" b="1" dirty="0">
                          <a:effectLst/>
                        </a:rPr>
                        <a:t>Medical College(MC)</a:t>
                      </a:r>
                    </a:p>
                    <a:p>
                      <a:pPr marL="97155" marR="0" algn="ctr">
                        <a:lnSpc>
                          <a:spcPts val="1165"/>
                        </a:lnSpc>
                        <a:spcBef>
                          <a:spcPts val="0"/>
                        </a:spcBef>
                        <a:spcAft>
                          <a:spcPts val="0"/>
                        </a:spcAft>
                      </a:pPr>
                      <a:r>
                        <a:rPr lang="en-IN" sz="1100" b="1" dirty="0">
                          <a:effectLst/>
                        </a:rPr>
                        <a:t>Other Staff</a:t>
                      </a:r>
                      <a:endParaRPr lang="en-IN" sz="1100" b="1" dirty="0">
                        <a:effectLst/>
                        <a:latin typeface="Times New Roman" panose="02020603050405020304" pitchFamily="18" charset="0"/>
                        <a:cs typeface="Times New Roman" panose="02020603050405020304" pitchFamily="18" charset="0"/>
                      </a:endParaRPr>
                    </a:p>
                  </a:txBody>
                  <a:tcPr marL="55669" marR="55669" marT="27834" marB="27834">
                    <a:solidFill>
                      <a:schemeClr val="accent2">
                        <a:lumMod val="60000"/>
                        <a:lumOff val="40000"/>
                      </a:schemeClr>
                    </a:solidFill>
                  </a:tcPr>
                </a:tc>
                <a:tc>
                  <a:txBody>
                    <a:bodyPr/>
                    <a:lstStyle/>
                    <a:p>
                      <a:pPr marL="96520" marR="0" algn="ctr">
                        <a:lnSpc>
                          <a:spcPts val="1165"/>
                        </a:lnSpc>
                        <a:spcBef>
                          <a:spcPts val="0"/>
                        </a:spcBef>
                        <a:spcAft>
                          <a:spcPts val="0"/>
                        </a:spcAft>
                      </a:pPr>
                      <a:r>
                        <a:rPr lang="en-IN" sz="1100" b="1" dirty="0">
                          <a:effectLst/>
                        </a:rPr>
                        <a:t>Patient Registration</a:t>
                      </a:r>
                      <a:endParaRPr lang="en-IN" sz="1100" b="1" dirty="0">
                        <a:effectLst/>
                        <a:latin typeface="Times New Roman" panose="02020603050405020304" pitchFamily="18" charset="0"/>
                        <a:cs typeface="Times New Roman" panose="02020603050405020304" pitchFamily="18" charset="0"/>
                      </a:endParaRPr>
                    </a:p>
                  </a:txBody>
                  <a:tcPr marL="55669" marR="55669" marT="27834" marB="27834">
                    <a:solidFill>
                      <a:schemeClr val="accent2">
                        <a:lumMod val="60000"/>
                        <a:lumOff val="40000"/>
                      </a:schemeClr>
                    </a:solidFill>
                  </a:tcPr>
                </a:tc>
                <a:tc>
                  <a:txBody>
                    <a:bodyPr/>
                    <a:lstStyle/>
                    <a:p>
                      <a:pPr marL="96520" marR="0" algn="ctr">
                        <a:lnSpc>
                          <a:spcPts val="1165"/>
                        </a:lnSpc>
                        <a:spcBef>
                          <a:spcPts val="0"/>
                        </a:spcBef>
                        <a:spcAft>
                          <a:spcPts val="0"/>
                        </a:spcAft>
                      </a:pPr>
                      <a:r>
                        <a:rPr lang="en-US" sz="1100" b="1" dirty="0">
                          <a:effectLst/>
                        </a:rPr>
                        <a:t>Can register the patient details</a:t>
                      </a:r>
                      <a:endParaRPr lang="en-US" sz="1100" b="1" dirty="0">
                        <a:effectLst/>
                        <a:latin typeface="Times New Roman" panose="02020603050405020304" pitchFamily="18" charset="0"/>
                        <a:cs typeface="Times New Roman" panose="02020603050405020304" pitchFamily="18" charset="0"/>
                      </a:endParaRPr>
                    </a:p>
                  </a:txBody>
                  <a:tcPr marL="55669" marR="55669" marT="27834" marB="27834">
                    <a:solidFill>
                      <a:schemeClr val="accent2">
                        <a:lumMod val="60000"/>
                        <a:lumOff val="40000"/>
                      </a:schemeClr>
                    </a:solidFill>
                  </a:tcPr>
                </a:tc>
                <a:extLst>
                  <a:ext uri="{0D108BD9-81ED-4DB2-BD59-A6C34878D82A}">
                    <a16:rowId xmlns:a16="http://schemas.microsoft.com/office/drawing/2014/main" val="10004"/>
                  </a:ext>
                </a:extLst>
              </a:tr>
              <a:tr h="359483">
                <a:tc>
                  <a:txBody>
                    <a:bodyPr/>
                    <a:lstStyle/>
                    <a:p>
                      <a:pPr marL="96520" marR="0" algn="ctr">
                        <a:lnSpc>
                          <a:spcPts val="1165"/>
                        </a:lnSpc>
                        <a:spcBef>
                          <a:spcPts val="0"/>
                        </a:spcBef>
                        <a:spcAft>
                          <a:spcPts val="0"/>
                        </a:spcAft>
                      </a:pPr>
                      <a:r>
                        <a:rPr lang="en-IN" sz="1100" b="1" dirty="0">
                          <a:solidFill>
                            <a:schemeClr val="tx1"/>
                          </a:solidFill>
                          <a:effectLst/>
                        </a:rPr>
                        <a:t>51</a:t>
                      </a:r>
                      <a:endParaRPr lang="en-IN" sz="1100" dirty="0">
                        <a:solidFill>
                          <a:schemeClr val="tx1"/>
                        </a:solidFill>
                        <a:effectLst/>
                        <a:latin typeface="Times New Roman" panose="02020603050405020304" pitchFamily="18" charset="0"/>
                        <a:cs typeface="Times New Roman" panose="02020603050405020304" pitchFamily="18" charset="0"/>
                      </a:endParaRPr>
                    </a:p>
                  </a:txBody>
                  <a:tcPr marL="55669" marR="55669" marT="27834" marB="27834">
                    <a:solidFill>
                      <a:schemeClr val="accent2">
                        <a:lumMod val="60000"/>
                        <a:lumOff val="40000"/>
                      </a:schemeClr>
                    </a:solidFill>
                  </a:tcPr>
                </a:tc>
                <a:tc>
                  <a:txBody>
                    <a:bodyPr/>
                    <a:lstStyle/>
                    <a:p>
                      <a:pPr marL="97155" marR="0" algn="ctr">
                        <a:lnSpc>
                          <a:spcPts val="1165"/>
                        </a:lnSpc>
                        <a:spcBef>
                          <a:spcPts val="0"/>
                        </a:spcBef>
                        <a:spcAft>
                          <a:spcPts val="0"/>
                        </a:spcAft>
                      </a:pPr>
                      <a:r>
                        <a:rPr lang="en-IN" sz="1100" b="1" dirty="0">
                          <a:effectLst/>
                        </a:rPr>
                        <a:t>Medical College(MC)</a:t>
                      </a:r>
                    </a:p>
                    <a:p>
                      <a:pPr marL="97155" marR="0" algn="ctr">
                        <a:lnSpc>
                          <a:spcPts val="1165"/>
                        </a:lnSpc>
                        <a:spcBef>
                          <a:spcPts val="0"/>
                        </a:spcBef>
                        <a:spcAft>
                          <a:spcPts val="0"/>
                        </a:spcAft>
                      </a:pPr>
                      <a:r>
                        <a:rPr lang="en-IN" sz="1100" b="1" dirty="0">
                          <a:effectLst/>
                        </a:rPr>
                        <a:t>Other Staff</a:t>
                      </a:r>
                      <a:endParaRPr lang="en-IN" sz="1100" b="1" dirty="0">
                        <a:effectLst/>
                        <a:latin typeface="Times New Roman" panose="02020603050405020304" pitchFamily="18" charset="0"/>
                        <a:cs typeface="Times New Roman" panose="02020603050405020304" pitchFamily="18" charset="0"/>
                      </a:endParaRPr>
                    </a:p>
                  </a:txBody>
                  <a:tcPr marL="55669" marR="55669" marT="27834" marB="27834">
                    <a:solidFill>
                      <a:schemeClr val="accent2">
                        <a:lumMod val="60000"/>
                        <a:lumOff val="40000"/>
                      </a:schemeClr>
                    </a:solidFill>
                  </a:tcPr>
                </a:tc>
                <a:tc>
                  <a:txBody>
                    <a:bodyPr/>
                    <a:lstStyle/>
                    <a:p>
                      <a:pPr marL="96520" marR="0" algn="ctr">
                        <a:lnSpc>
                          <a:spcPts val="1165"/>
                        </a:lnSpc>
                        <a:spcBef>
                          <a:spcPts val="0"/>
                        </a:spcBef>
                        <a:spcAft>
                          <a:spcPts val="0"/>
                        </a:spcAft>
                      </a:pPr>
                      <a:r>
                        <a:rPr lang="en-IN" sz="1100" b="1" dirty="0">
                          <a:effectLst/>
                        </a:rPr>
                        <a:t>Op ticket issue</a:t>
                      </a:r>
                      <a:endParaRPr lang="en-IN" sz="1100" b="1" dirty="0">
                        <a:effectLst/>
                        <a:latin typeface="Times New Roman" panose="02020603050405020304" pitchFamily="18" charset="0"/>
                        <a:cs typeface="Times New Roman" panose="02020603050405020304" pitchFamily="18" charset="0"/>
                      </a:endParaRPr>
                    </a:p>
                  </a:txBody>
                  <a:tcPr marL="55669" marR="55669" marT="27834" marB="27834">
                    <a:solidFill>
                      <a:schemeClr val="accent2">
                        <a:lumMod val="60000"/>
                        <a:lumOff val="40000"/>
                      </a:schemeClr>
                    </a:solidFill>
                  </a:tcPr>
                </a:tc>
                <a:tc>
                  <a:txBody>
                    <a:bodyPr/>
                    <a:lstStyle/>
                    <a:p>
                      <a:pPr marL="96520" marR="0" algn="ctr">
                        <a:lnSpc>
                          <a:spcPts val="1165"/>
                        </a:lnSpc>
                        <a:spcBef>
                          <a:spcPts val="0"/>
                        </a:spcBef>
                        <a:spcAft>
                          <a:spcPts val="0"/>
                        </a:spcAft>
                      </a:pPr>
                      <a:r>
                        <a:rPr lang="en-US" sz="1100" b="1" dirty="0">
                          <a:effectLst/>
                        </a:rPr>
                        <a:t>Can issue the op tickets</a:t>
                      </a:r>
                      <a:endParaRPr lang="en-US" sz="1100" b="1" dirty="0">
                        <a:effectLst/>
                        <a:latin typeface="Times New Roman" panose="02020603050405020304" pitchFamily="18" charset="0"/>
                        <a:cs typeface="Times New Roman" panose="02020603050405020304" pitchFamily="18" charset="0"/>
                      </a:endParaRPr>
                    </a:p>
                  </a:txBody>
                  <a:tcPr marL="55669" marR="55669" marT="27834" marB="27834">
                    <a:solidFill>
                      <a:schemeClr val="accent2">
                        <a:lumMod val="60000"/>
                        <a:lumOff val="40000"/>
                      </a:schemeClr>
                    </a:solidFill>
                  </a:tcPr>
                </a:tc>
                <a:extLst>
                  <a:ext uri="{0D108BD9-81ED-4DB2-BD59-A6C34878D82A}">
                    <a16:rowId xmlns:a16="http://schemas.microsoft.com/office/drawing/2014/main" val="10005"/>
                  </a:ext>
                </a:extLst>
              </a:tr>
              <a:tr h="287732">
                <a:tc>
                  <a:txBody>
                    <a:bodyPr/>
                    <a:lstStyle/>
                    <a:p>
                      <a:pPr marL="96520" marR="0" algn="ctr">
                        <a:lnSpc>
                          <a:spcPts val="1165"/>
                        </a:lnSpc>
                        <a:spcBef>
                          <a:spcPts val="0"/>
                        </a:spcBef>
                        <a:spcAft>
                          <a:spcPts val="0"/>
                        </a:spcAft>
                      </a:pPr>
                      <a:r>
                        <a:rPr lang="en-IN" sz="1100" b="1" dirty="0">
                          <a:solidFill>
                            <a:schemeClr val="tx1"/>
                          </a:solidFill>
                          <a:effectLst/>
                        </a:rPr>
                        <a:t>52</a:t>
                      </a:r>
                      <a:endParaRPr lang="en-IN" sz="1100" dirty="0">
                        <a:solidFill>
                          <a:schemeClr val="tx1"/>
                        </a:solidFill>
                        <a:effectLst/>
                        <a:latin typeface="Times New Roman" panose="02020603050405020304" pitchFamily="18" charset="0"/>
                        <a:cs typeface="Times New Roman" panose="02020603050405020304" pitchFamily="18" charset="0"/>
                      </a:endParaRPr>
                    </a:p>
                  </a:txBody>
                  <a:tcPr marL="55669" marR="55669" marT="27834" marB="27834">
                    <a:solidFill>
                      <a:schemeClr val="accent2">
                        <a:lumMod val="60000"/>
                        <a:lumOff val="40000"/>
                      </a:schemeClr>
                    </a:solidFill>
                  </a:tcPr>
                </a:tc>
                <a:tc>
                  <a:txBody>
                    <a:bodyPr/>
                    <a:lstStyle/>
                    <a:p>
                      <a:pPr marL="97155" marR="0" algn="ctr">
                        <a:lnSpc>
                          <a:spcPts val="1165"/>
                        </a:lnSpc>
                        <a:spcBef>
                          <a:spcPts val="0"/>
                        </a:spcBef>
                        <a:spcAft>
                          <a:spcPts val="0"/>
                        </a:spcAft>
                      </a:pPr>
                      <a:r>
                        <a:rPr lang="en-IN" sz="1100" b="1" dirty="0">
                          <a:effectLst/>
                        </a:rPr>
                        <a:t>Patient</a:t>
                      </a:r>
                      <a:endParaRPr lang="en-IN" sz="1100" b="1" dirty="0">
                        <a:effectLst/>
                        <a:latin typeface="Times New Roman" panose="02020603050405020304" pitchFamily="18" charset="0"/>
                        <a:cs typeface="Times New Roman" panose="02020603050405020304" pitchFamily="18" charset="0"/>
                      </a:endParaRPr>
                    </a:p>
                  </a:txBody>
                  <a:tcPr marL="55669" marR="55669" marT="27834" marB="27834">
                    <a:solidFill>
                      <a:schemeClr val="accent2">
                        <a:lumMod val="60000"/>
                        <a:lumOff val="40000"/>
                      </a:schemeClr>
                    </a:solidFill>
                  </a:tcPr>
                </a:tc>
                <a:tc>
                  <a:txBody>
                    <a:bodyPr/>
                    <a:lstStyle/>
                    <a:p>
                      <a:pPr marL="96520" marR="0" algn="ctr">
                        <a:lnSpc>
                          <a:spcPts val="1165"/>
                        </a:lnSpc>
                        <a:spcBef>
                          <a:spcPts val="0"/>
                        </a:spcBef>
                        <a:spcAft>
                          <a:spcPts val="0"/>
                        </a:spcAft>
                      </a:pPr>
                      <a:r>
                        <a:rPr lang="en-IN" sz="1100" b="1" dirty="0">
                          <a:effectLst/>
                        </a:rPr>
                        <a:t>Login</a:t>
                      </a:r>
                      <a:endParaRPr lang="en-IN" sz="1100" b="1" dirty="0">
                        <a:effectLst/>
                        <a:latin typeface="Times New Roman" panose="02020603050405020304" pitchFamily="18" charset="0"/>
                        <a:cs typeface="Times New Roman" panose="02020603050405020304" pitchFamily="18" charset="0"/>
                      </a:endParaRPr>
                    </a:p>
                  </a:txBody>
                  <a:tcPr marL="55669" marR="55669" marT="27834" marB="27834">
                    <a:solidFill>
                      <a:schemeClr val="accent2">
                        <a:lumMod val="60000"/>
                        <a:lumOff val="40000"/>
                      </a:schemeClr>
                    </a:solidFill>
                  </a:tcPr>
                </a:tc>
                <a:tc>
                  <a:txBody>
                    <a:bodyPr/>
                    <a:lstStyle/>
                    <a:p>
                      <a:pPr marL="96520" marR="0" algn="ctr">
                        <a:lnSpc>
                          <a:spcPts val="1165"/>
                        </a:lnSpc>
                        <a:spcBef>
                          <a:spcPts val="0"/>
                        </a:spcBef>
                        <a:spcAft>
                          <a:spcPts val="0"/>
                        </a:spcAft>
                      </a:pPr>
                      <a:r>
                        <a:rPr lang="en-US" sz="1100" b="1" dirty="0">
                          <a:effectLst/>
                        </a:rPr>
                        <a:t>Access the System</a:t>
                      </a:r>
                      <a:endParaRPr lang="en-US" sz="1100" b="1" dirty="0">
                        <a:effectLst/>
                        <a:latin typeface="Times New Roman" panose="02020603050405020304" pitchFamily="18" charset="0"/>
                        <a:cs typeface="Times New Roman" panose="02020603050405020304" pitchFamily="18" charset="0"/>
                      </a:endParaRPr>
                    </a:p>
                  </a:txBody>
                  <a:tcPr marL="55669" marR="55669" marT="27834" marB="27834">
                    <a:solidFill>
                      <a:schemeClr val="accent2">
                        <a:lumMod val="60000"/>
                        <a:lumOff val="40000"/>
                      </a:schemeClr>
                    </a:solidFill>
                  </a:tcPr>
                </a:tc>
                <a:extLst>
                  <a:ext uri="{0D108BD9-81ED-4DB2-BD59-A6C34878D82A}">
                    <a16:rowId xmlns:a16="http://schemas.microsoft.com/office/drawing/2014/main" val="10006"/>
                  </a:ext>
                </a:extLst>
              </a:tr>
              <a:tr h="340945">
                <a:tc>
                  <a:txBody>
                    <a:bodyPr/>
                    <a:lstStyle/>
                    <a:p>
                      <a:pPr marL="96520" marR="0" algn="ctr">
                        <a:lnSpc>
                          <a:spcPts val="1165"/>
                        </a:lnSpc>
                        <a:spcBef>
                          <a:spcPts val="0"/>
                        </a:spcBef>
                        <a:spcAft>
                          <a:spcPts val="0"/>
                        </a:spcAft>
                      </a:pPr>
                      <a:r>
                        <a:rPr lang="en-IN" sz="1100" dirty="0">
                          <a:solidFill>
                            <a:schemeClr val="tx1"/>
                          </a:solidFill>
                          <a:effectLst/>
                        </a:rPr>
                        <a:t>53</a:t>
                      </a:r>
                      <a:endParaRPr lang="en-IN" sz="1100" dirty="0">
                        <a:solidFill>
                          <a:schemeClr val="tx1"/>
                        </a:solidFill>
                        <a:effectLst/>
                        <a:latin typeface="Times New Roman" panose="02020603050405020304" pitchFamily="18" charset="0"/>
                        <a:cs typeface="Times New Roman" panose="02020603050405020304" pitchFamily="18" charset="0"/>
                      </a:endParaRPr>
                    </a:p>
                  </a:txBody>
                  <a:tcPr marL="55669" marR="55669" marT="27834" marB="27834">
                    <a:solidFill>
                      <a:schemeClr val="accent2">
                        <a:lumMod val="60000"/>
                        <a:lumOff val="40000"/>
                      </a:schemeClr>
                    </a:solidFill>
                  </a:tcPr>
                </a:tc>
                <a:tc>
                  <a:txBody>
                    <a:bodyPr/>
                    <a:lstStyle/>
                    <a:p>
                      <a:pPr marL="97155" marR="0" algn="ctr">
                        <a:lnSpc>
                          <a:spcPts val="1165"/>
                        </a:lnSpc>
                        <a:spcBef>
                          <a:spcPts val="0"/>
                        </a:spcBef>
                        <a:spcAft>
                          <a:spcPts val="0"/>
                        </a:spcAft>
                      </a:pPr>
                      <a:r>
                        <a:rPr lang="en-IN" sz="1100" b="1" dirty="0">
                          <a:effectLst/>
                        </a:rPr>
                        <a:t>Patient</a:t>
                      </a:r>
                      <a:endParaRPr lang="en-IN" sz="1100" b="1" dirty="0">
                        <a:effectLst/>
                        <a:latin typeface="Times New Roman" panose="02020603050405020304" pitchFamily="18" charset="0"/>
                        <a:cs typeface="Times New Roman" panose="02020603050405020304" pitchFamily="18" charset="0"/>
                      </a:endParaRPr>
                    </a:p>
                  </a:txBody>
                  <a:tcPr marL="55669" marR="55669" marT="27834" marB="27834">
                    <a:solidFill>
                      <a:schemeClr val="accent2">
                        <a:lumMod val="60000"/>
                        <a:lumOff val="40000"/>
                      </a:schemeClr>
                    </a:solidFill>
                  </a:tcPr>
                </a:tc>
                <a:tc>
                  <a:txBody>
                    <a:bodyPr/>
                    <a:lstStyle/>
                    <a:p>
                      <a:pPr marL="67945" marR="0" algn="ctr">
                        <a:lnSpc>
                          <a:spcPts val="1165"/>
                        </a:lnSpc>
                        <a:spcBef>
                          <a:spcPts val="0"/>
                        </a:spcBef>
                        <a:spcAft>
                          <a:spcPts val="0"/>
                        </a:spcAft>
                      </a:pPr>
                      <a:r>
                        <a:rPr lang="en-IN" sz="1100" b="1" dirty="0">
                          <a:effectLst/>
                        </a:rPr>
                        <a:t>Patient Homepage</a:t>
                      </a:r>
                      <a:endParaRPr lang="en-IN" sz="1100" b="1" dirty="0">
                        <a:effectLst/>
                        <a:latin typeface="Times New Roman" panose="02020603050405020304" pitchFamily="18" charset="0"/>
                        <a:cs typeface="Times New Roman" panose="02020603050405020304" pitchFamily="18" charset="0"/>
                      </a:endParaRPr>
                    </a:p>
                  </a:txBody>
                  <a:tcPr marL="55669" marR="55669" marT="27834" marB="27834">
                    <a:solidFill>
                      <a:schemeClr val="accent2">
                        <a:lumMod val="60000"/>
                        <a:lumOff val="40000"/>
                      </a:schemeClr>
                    </a:solidFill>
                  </a:tcPr>
                </a:tc>
                <a:tc>
                  <a:txBody>
                    <a:bodyPr/>
                    <a:lstStyle/>
                    <a:p>
                      <a:pPr marL="96520" marR="0" algn="ctr">
                        <a:lnSpc>
                          <a:spcPts val="1165"/>
                        </a:lnSpc>
                        <a:spcBef>
                          <a:spcPts val="0"/>
                        </a:spcBef>
                        <a:spcAft>
                          <a:spcPts val="0"/>
                        </a:spcAft>
                      </a:pPr>
                      <a:r>
                        <a:rPr lang="en-US" sz="1100" b="1" dirty="0">
                          <a:effectLst/>
                        </a:rPr>
                        <a:t>Can navigate the entire page of the System</a:t>
                      </a:r>
                      <a:endParaRPr lang="en-US" sz="1100" b="1" dirty="0">
                        <a:effectLst/>
                        <a:latin typeface="Times New Roman" panose="02020603050405020304" pitchFamily="18" charset="0"/>
                        <a:cs typeface="Times New Roman" panose="02020603050405020304" pitchFamily="18" charset="0"/>
                      </a:endParaRPr>
                    </a:p>
                  </a:txBody>
                  <a:tcPr marL="55669" marR="55669" marT="27834" marB="27834">
                    <a:solidFill>
                      <a:schemeClr val="accent2">
                        <a:lumMod val="60000"/>
                        <a:lumOff val="40000"/>
                      </a:schemeClr>
                    </a:solidFill>
                  </a:tcPr>
                </a:tc>
                <a:extLst>
                  <a:ext uri="{0D108BD9-81ED-4DB2-BD59-A6C34878D82A}">
                    <a16:rowId xmlns:a16="http://schemas.microsoft.com/office/drawing/2014/main" val="3696628998"/>
                  </a:ext>
                </a:extLst>
              </a:tr>
              <a:tr h="340945">
                <a:tc>
                  <a:txBody>
                    <a:bodyPr/>
                    <a:lstStyle/>
                    <a:p>
                      <a:pPr marL="96520" marR="0" algn="ctr">
                        <a:lnSpc>
                          <a:spcPts val="1165"/>
                        </a:lnSpc>
                        <a:spcBef>
                          <a:spcPts val="0"/>
                        </a:spcBef>
                        <a:spcAft>
                          <a:spcPts val="0"/>
                        </a:spcAft>
                      </a:pPr>
                      <a:r>
                        <a:rPr lang="en-IN" sz="1100" b="1" dirty="0">
                          <a:solidFill>
                            <a:schemeClr val="tx1"/>
                          </a:solidFill>
                          <a:effectLst/>
                        </a:rPr>
                        <a:t>54</a:t>
                      </a:r>
                      <a:endParaRPr lang="en-IN" sz="1100" dirty="0">
                        <a:solidFill>
                          <a:schemeClr val="tx1"/>
                        </a:solidFill>
                        <a:effectLst/>
                        <a:latin typeface="Times New Roman" panose="02020603050405020304" pitchFamily="18" charset="0"/>
                        <a:cs typeface="Times New Roman" panose="02020603050405020304" pitchFamily="18" charset="0"/>
                      </a:endParaRPr>
                    </a:p>
                  </a:txBody>
                  <a:tcPr marL="55669" marR="55669" marT="27834" marB="27834">
                    <a:solidFill>
                      <a:schemeClr val="accent2">
                        <a:lumMod val="60000"/>
                        <a:lumOff val="40000"/>
                      </a:schemeClr>
                    </a:solidFill>
                  </a:tcPr>
                </a:tc>
                <a:tc>
                  <a:txBody>
                    <a:bodyPr/>
                    <a:lstStyle/>
                    <a:p>
                      <a:pPr marL="97155" marR="0" algn="ctr">
                        <a:lnSpc>
                          <a:spcPts val="1165"/>
                        </a:lnSpc>
                        <a:spcBef>
                          <a:spcPts val="0"/>
                        </a:spcBef>
                        <a:spcAft>
                          <a:spcPts val="0"/>
                        </a:spcAft>
                      </a:pPr>
                      <a:r>
                        <a:rPr lang="en-IN" sz="1100" b="1" dirty="0">
                          <a:effectLst/>
                        </a:rPr>
                        <a:t>Patient</a:t>
                      </a:r>
                      <a:endParaRPr lang="en-IN" sz="1100" b="1" dirty="0">
                        <a:effectLst/>
                        <a:latin typeface="Times New Roman" panose="02020603050405020304" pitchFamily="18" charset="0"/>
                        <a:cs typeface="Times New Roman" panose="02020603050405020304" pitchFamily="18" charset="0"/>
                      </a:endParaRPr>
                    </a:p>
                  </a:txBody>
                  <a:tcPr marL="55669" marR="55669" marT="27834" marB="27834">
                    <a:solidFill>
                      <a:schemeClr val="accent2">
                        <a:lumMod val="60000"/>
                        <a:lumOff val="40000"/>
                      </a:schemeClr>
                    </a:solidFill>
                  </a:tcPr>
                </a:tc>
                <a:tc>
                  <a:txBody>
                    <a:bodyPr/>
                    <a:lstStyle/>
                    <a:p>
                      <a:pPr marL="96520" marR="0" algn="ctr">
                        <a:lnSpc>
                          <a:spcPts val="1165"/>
                        </a:lnSpc>
                        <a:spcBef>
                          <a:spcPts val="0"/>
                        </a:spcBef>
                        <a:spcAft>
                          <a:spcPts val="0"/>
                        </a:spcAft>
                      </a:pPr>
                      <a:r>
                        <a:rPr lang="en-IN" sz="1100" b="1" dirty="0">
                          <a:effectLst/>
                        </a:rPr>
                        <a:t>Complaint Registration</a:t>
                      </a:r>
                      <a:endParaRPr lang="en-IN" sz="1100" b="1" dirty="0">
                        <a:effectLst/>
                        <a:latin typeface="Times New Roman" panose="02020603050405020304" pitchFamily="18" charset="0"/>
                        <a:cs typeface="Times New Roman" panose="02020603050405020304" pitchFamily="18" charset="0"/>
                      </a:endParaRPr>
                    </a:p>
                  </a:txBody>
                  <a:tcPr marL="55669" marR="55669" marT="27834" marB="27834">
                    <a:solidFill>
                      <a:schemeClr val="accent2">
                        <a:lumMod val="60000"/>
                        <a:lumOff val="40000"/>
                      </a:schemeClr>
                    </a:solidFill>
                  </a:tcPr>
                </a:tc>
                <a:tc>
                  <a:txBody>
                    <a:bodyPr/>
                    <a:lstStyle/>
                    <a:p>
                      <a:pPr marL="96520" marR="0" algn="ctr">
                        <a:lnSpc>
                          <a:spcPts val="1165"/>
                        </a:lnSpc>
                        <a:spcBef>
                          <a:spcPts val="0"/>
                        </a:spcBef>
                        <a:spcAft>
                          <a:spcPts val="0"/>
                        </a:spcAft>
                      </a:pPr>
                      <a:r>
                        <a:rPr lang="en-US" sz="1100" b="1" dirty="0">
                          <a:effectLst/>
                        </a:rPr>
                        <a:t>Can register the complaints</a:t>
                      </a:r>
                      <a:endParaRPr lang="en-US" sz="1100" b="1" dirty="0">
                        <a:effectLst/>
                        <a:latin typeface="Times New Roman" panose="02020603050405020304" pitchFamily="18" charset="0"/>
                        <a:cs typeface="Times New Roman" panose="02020603050405020304" pitchFamily="18" charset="0"/>
                      </a:endParaRPr>
                    </a:p>
                  </a:txBody>
                  <a:tcPr marL="55669" marR="55669" marT="27834" marB="27834">
                    <a:solidFill>
                      <a:schemeClr val="accent2">
                        <a:lumMod val="60000"/>
                        <a:lumOff val="40000"/>
                      </a:schemeClr>
                    </a:solidFill>
                  </a:tcPr>
                </a:tc>
                <a:extLst>
                  <a:ext uri="{0D108BD9-81ED-4DB2-BD59-A6C34878D82A}">
                    <a16:rowId xmlns:a16="http://schemas.microsoft.com/office/drawing/2014/main" val="10007"/>
                  </a:ext>
                </a:extLst>
              </a:tr>
              <a:tr h="344617">
                <a:tc>
                  <a:txBody>
                    <a:bodyPr/>
                    <a:lstStyle/>
                    <a:p>
                      <a:pPr marL="96520" marR="0" algn="ctr">
                        <a:lnSpc>
                          <a:spcPts val="1165"/>
                        </a:lnSpc>
                        <a:spcBef>
                          <a:spcPts val="0"/>
                        </a:spcBef>
                        <a:spcAft>
                          <a:spcPts val="0"/>
                        </a:spcAft>
                      </a:pPr>
                      <a:r>
                        <a:rPr lang="en-IN" sz="1100" b="1" dirty="0">
                          <a:solidFill>
                            <a:schemeClr val="tx1"/>
                          </a:solidFill>
                          <a:effectLst/>
                        </a:rPr>
                        <a:t>55</a:t>
                      </a:r>
                      <a:endParaRPr lang="en-IN" sz="1100" dirty="0">
                        <a:solidFill>
                          <a:schemeClr val="tx1"/>
                        </a:solidFill>
                        <a:effectLst/>
                        <a:latin typeface="Times New Roman" panose="02020603050405020304" pitchFamily="18" charset="0"/>
                        <a:cs typeface="Times New Roman" panose="02020603050405020304" pitchFamily="18" charset="0"/>
                      </a:endParaRPr>
                    </a:p>
                  </a:txBody>
                  <a:tcPr marL="55669" marR="55669" marT="27834" marB="27834">
                    <a:solidFill>
                      <a:schemeClr val="accent2">
                        <a:lumMod val="60000"/>
                        <a:lumOff val="40000"/>
                      </a:schemeClr>
                    </a:solidFill>
                  </a:tcPr>
                </a:tc>
                <a:tc>
                  <a:txBody>
                    <a:bodyPr/>
                    <a:lstStyle/>
                    <a:p>
                      <a:pPr marL="97155" marR="0" algn="ctr">
                        <a:lnSpc>
                          <a:spcPts val="1165"/>
                        </a:lnSpc>
                        <a:spcBef>
                          <a:spcPts val="0"/>
                        </a:spcBef>
                        <a:spcAft>
                          <a:spcPts val="0"/>
                        </a:spcAft>
                      </a:pPr>
                      <a:r>
                        <a:rPr lang="en-IN" sz="1100" b="1" dirty="0">
                          <a:effectLst/>
                        </a:rPr>
                        <a:t>Patient</a:t>
                      </a:r>
                      <a:endParaRPr lang="en-IN" sz="1100" b="1" dirty="0">
                        <a:effectLst/>
                        <a:latin typeface="Times New Roman" panose="02020603050405020304" pitchFamily="18" charset="0"/>
                        <a:cs typeface="Times New Roman" panose="02020603050405020304" pitchFamily="18" charset="0"/>
                      </a:endParaRPr>
                    </a:p>
                  </a:txBody>
                  <a:tcPr marL="55669" marR="55669" marT="27834" marB="27834">
                    <a:solidFill>
                      <a:schemeClr val="accent2">
                        <a:lumMod val="60000"/>
                        <a:lumOff val="40000"/>
                      </a:schemeClr>
                    </a:solidFill>
                  </a:tcPr>
                </a:tc>
                <a:tc>
                  <a:txBody>
                    <a:bodyPr/>
                    <a:lstStyle/>
                    <a:p>
                      <a:pPr marL="96520" marR="0" algn="ctr">
                        <a:lnSpc>
                          <a:spcPts val="1165"/>
                        </a:lnSpc>
                        <a:spcBef>
                          <a:spcPts val="0"/>
                        </a:spcBef>
                        <a:spcAft>
                          <a:spcPts val="0"/>
                        </a:spcAft>
                      </a:pPr>
                      <a:r>
                        <a:rPr lang="en-IN" sz="1100" b="1" dirty="0">
                          <a:effectLst/>
                        </a:rPr>
                        <a:t>Diagnosis</a:t>
                      </a:r>
                      <a:endParaRPr lang="en-IN" sz="1100" b="1" dirty="0">
                        <a:effectLst/>
                        <a:latin typeface="Times New Roman" panose="02020603050405020304" pitchFamily="18" charset="0"/>
                        <a:cs typeface="Times New Roman" panose="02020603050405020304" pitchFamily="18" charset="0"/>
                      </a:endParaRPr>
                    </a:p>
                  </a:txBody>
                  <a:tcPr marL="55669" marR="55669" marT="27834" marB="27834">
                    <a:solidFill>
                      <a:schemeClr val="accent2">
                        <a:lumMod val="60000"/>
                        <a:lumOff val="40000"/>
                      </a:schemeClr>
                    </a:solidFill>
                  </a:tcPr>
                </a:tc>
                <a:tc>
                  <a:txBody>
                    <a:bodyPr/>
                    <a:lstStyle/>
                    <a:p>
                      <a:pPr marL="67945" marR="0" lvl="0" indent="0" algn="ctr" defTabSz="914400" rtl="0" eaLnBrk="1" fontAlgn="auto" latinLnBrk="0" hangingPunct="1">
                        <a:lnSpc>
                          <a:spcPts val="1065"/>
                        </a:lnSpc>
                        <a:spcBef>
                          <a:spcPts val="0"/>
                        </a:spcBef>
                        <a:spcAft>
                          <a:spcPts val="0"/>
                        </a:spcAft>
                        <a:buClrTx/>
                        <a:buSzTx/>
                        <a:buFontTx/>
                        <a:buNone/>
                        <a:tabLst/>
                        <a:defRPr/>
                      </a:pPr>
                      <a:r>
                        <a:rPr kumimoji="0" lang="en-US" sz="1100" b="1" u="none" strike="noStrike" kern="1200" cap="none" spc="0" normalizeH="0" baseline="0" noProof="0" dirty="0">
                          <a:ln>
                            <a:noFill/>
                          </a:ln>
                          <a:solidFill>
                            <a:schemeClr val="tx1"/>
                          </a:solidFill>
                          <a:effectLst/>
                          <a:uLnTx/>
                          <a:uFillTx/>
                        </a:rPr>
                        <a:t>Can view the diagnosis</a:t>
                      </a:r>
                      <a:endParaRPr kumimoji="0" lang="en-US" sz="11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txBody>
                  <a:tcPr marL="55669" marR="55669" marT="27834" marB="27834">
                    <a:solidFill>
                      <a:schemeClr val="accent2">
                        <a:lumMod val="60000"/>
                        <a:lumOff val="40000"/>
                      </a:schemeClr>
                    </a:solidFill>
                  </a:tcPr>
                </a:tc>
                <a:extLst>
                  <a:ext uri="{0D108BD9-81ED-4DB2-BD59-A6C34878D82A}">
                    <a16:rowId xmlns:a16="http://schemas.microsoft.com/office/drawing/2014/main" val="10008"/>
                  </a:ext>
                </a:extLst>
              </a:tr>
              <a:tr h="344617">
                <a:tc>
                  <a:txBody>
                    <a:bodyPr/>
                    <a:lstStyle/>
                    <a:p>
                      <a:pPr marL="96520" marR="0" algn="ctr">
                        <a:lnSpc>
                          <a:spcPts val="1165"/>
                        </a:lnSpc>
                        <a:spcBef>
                          <a:spcPts val="0"/>
                        </a:spcBef>
                        <a:spcAft>
                          <a:spcPts val="0"/>
                        </a:spcAft>
                      </a:pPr>
                      <a:r>
                        <a:rPr lang="en-IN" sz="1100" dirty="0">
                          <a:solidFill>
                            <a:schemeClr val="tx1"/>
                          </a:solidFill>
                          <a:effectLst/>
                        </a:rPr>
                        <a:t>56</a:t>
                      </a:r>
                      <a:endParaRPr lang="en-IN" sz="1100" dirty="0">
                        <a:solidFill>
                          <a:schemeClr val="tx1"/>
                        </a:solidFill>
                        <a:effectLst/>
                        <a:latin typeface="Times New Roman" panose="02020603050405020304" pitchFamily="18" charset="0"/>
                        <a:cs typeface="Times New Roman" panose="02020603050405020304" pitchFamily="18" charset="0"/>
                      </a:endParaRPr>
                    </a:p>
                  </a:txBody>
                  <a:tcPr marL="55669" marR="55669" marT="27834" marB="27834">
                    <a:solidFill>
                      <a:schemeClr val="accent2">
                        <a:lumMod val="60000"/>
                        <a:lumOff val="40000"/>
                      </a:schemeClr>
                    </a:solidFill>
                  </a:tcPr>
                </a:tc>
                <a:tc>
                  <a:txBody>
                    <a:bodyPr/>
                    <a:lstStyle/>
                    <a:p>
                      <a:pPr marL="97155" marR="0" algn="ctr">
                        <a:lnSpc>
                          <a:spcPts val="1165"/>
                        </a:lnSpc>
                        <a:spcBef>
                          <a:spcPts val="0"/>
                        </a:spcBef>
                        <a:spcAft>
                          <a:spcPts val="0"/>
                        </a:spcAft>
                      </a:pPr>
                      <a:r>
                        <a:rPr lang="en-IN" sz="1100" b="1" dirty="0">
                          <a:effectLst/>
                        </a:rPr>
                        <a:t>Patient</a:t>
                      </a:r>
                      <a:endParaRPr lang="en-IN" sz="1100" b="1" dirty="0">
                        <a:effectLst/>
                        <a:latin typeface="Times New Roman" panose="02020603050405020304" pitchFamily="18" charset="0"/>
                        <a:cs typeface="Times New Roman" panose="02020603050405020304" pitchFamily="18" charset="0"/>
                      </a:endParaRPr>
                    </a:p>
                  </a:txBody>
                  <a:tcPr marL="55669" marR="55669" marT="27834" marB="27834">
                    <a:solidFill>
                      <a:schemeClr val="accent2">
                        <a:lumMod val="60000"/>
                        <a:lumOff val="40000"/>
                      </a:schemeClr>
                    </a:solidFill>
                  </a:tcPr>
                </a:tc>
                <a:tc>
                  <a:txBody>
                    <a:bodyPr/>
                    <a:lstStyle/>
                    <a:p>
                      <a:pPr marL="96520" marR="0" algn="ctr">
                        <a:lnSpc>
                          <a:spcPts val="1165"/>
                        </a:lnSpc>
                        <a:spcBef>
                          <a:spcPts val="0"/>
                        </a:spcBef>
                        <a:spcAft>
                          <a:spcPts val="0"/>
                        </a:spcAft>
                      </a:pPr>
                      <a:r>
                        <a:rPr lang="en-IN" sz="1100" b="1" dirty="0">
                          <a:effectLst/>
                        </a:rPr>
                        <a:t>View Notification</a:t>
                      </a:r>
                      <a:endParaRPr lang="en-IN" sz="1100" b="1" dirty="0">
                        <a:effectLst/>
                        <a:latin typeface="Times New Roman" panose="02020603050405020304" pitchFamily="18" charset="0"/>
                        <a:cs typeface="Times New Roman" panose="02020603050405020304" pitchFamily="18" charset="0"/>
                      </a:endParaRPr>
                    </a:p>
                  </a:txBody>
                  <a:tcPr marL="55669" marR="55669" marT="27834" marB="27834">
                    <a:solidFill>
                      <a:schemeClr val="accent2">
                        <a:lumMod val="60000"/>
                        <a:lumOff val="40000"/>
                      </a:schemeClr>
                    </a:solidFill>
                  </a:tcPr>
                </a:tc>
                <a:tc>
                  <a:txBody>
                    <a:bodyPr/>
                    <a:lstStyle/>
                    <a:p>
                      <a:pPr marL="67945" marR="0" lvl="0" indent="0" algn="ctr" defTabSz="914400" rtl="0" eaLnBrk="1" fontAlgn="auto" latinLnBrk="0" hangingPunct="1">
                        <a:lnSpc>
                          <a:spcPts val="1065"/>
                        </a:lnSpc>
                        <a:spcBef>
                          <a:spcPts val="0"/>
                        </a:spcBef>
                        <a:spcAft>
                          <a:spcPts val="0"/>
                        </a:spcAft>
                        <a:buClrTx/>
                        <a:buSzTx/>
                        <a:buFontTx/>
                        <a:buNone/>
                        <a:tabLst/>
                        <a:defRPr/>
                      </a:pPr>
                      <a:r>
                        <a:rPr kumimoji="0" lang="en-US" sz="1100" b="1" u="none" strike="noStrike" kern="1200" cap="none" spc="0" normalizeH="0" baseline="0" noProof="0" dirty="0">
                          <a:ln>
                            <a:noFill/>
                          </a:ln>
                          <a:solidFill>
                            <a:schemeClr val="tx1"/>
                          </a:solidFill>
                          <a:effectLst/>
                          <a:uLnTx/>
                          <a:uFillTx/>
                        </a:rPr>
                        <a:t>Can  view the notifications</a:t>
                      </a:r>
                      <a:endParaRPr kumimoji="0" lang="en-US" sz="11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txBody>
                  <a:tcPr marL="55669" marR="55669" marT="27834" marB="27834">
                    <a:solidFill>
                      <a:schemeClr val="accent2">
                        <a:lumMod val="60000"/>
                        <a:lumOff val="40000"/>
                      </a:schemeClr>
                    </a:solidFill>
                  </a:tcPr>
                </a:tc>
                <a:extLst>
                  <a:ext uri="{0D108BD9-81ED-4DB2-BD59-A6C34878D82A}">
                    <a16:rowId xmlns:a16="http://schemas.microsoft.com/office/drawing/2014/main" val="3825798157"/>
                  </a:ext>
                </a:extLst>
              </a:tr>
              <a:tr h="332754">
                <a:tc>
                  <a:txBody>
                    <a:bodyPr/>
                    <a:lstStyle/>
                    <a:p>
                      <a:pPr marL="96520" marR="0" algn="ctr">
                        <a:lnSpc>
                          <a:spcPts val="1165"/>
                        </a:lnSpc>
                        <a:spcBef>
                          <a:spcPts val="0"/>
                        </a:spcBef>
                        <a:spcAft>
                          <a:spcPts val="0"/>
                        </a:spcAft>
                      </a:pPr>
                      <a:r>
                        <a:rPr lang="en-IN" sz="1100" dirty="0">
                          <a:solidFill>
                            <a:schemeClr val="tx1"/>
                          </a:solidFill>
                          <a:effectLst/>
                        </a:rPr>
                        <a:t>57</a:t>
                      </a:r>
                      <a:endParaRPr lang="en-IN" sz="1100" dirty="0">
                        <a:solidFill>
                          <a:schemeClr val="tx1"/>
                        </a:solidFill>
                        <a:effectLst/>
                        <a:latin typeface="Times New Roman" panose="02020603050405020304" pitchFamily="18" charset="0"/>
                        <a:cs typeface="Times New Roman" panose="02020603050405020304" pitchFamily="18" charset="0"/>
                      </a:endParaRPr>
                    </a:p>
                  </a:txBody>
                  <a:tcPr marL="55669" marR="55669" marT="27834" marB="27834">
                    <a:solidFill>
                      <a:schemeClr val="accent2">
                        <a:lumMod val="60000"/>
                        <a:lumOff val="40000"/>
                      </a:schemeClr>
                    </a:solidFill>
                  </a:tcPr>
                </a:tc>
                <a:tc>
                  <a:txBody>
                    <a:bodyPr/>
                    <a:lstStyle/>
                    <a:p>
                      <a:pPr marL="97155" marR="0" algn="ctr">
                        <a:lnSpc>
                          <a:spcPts val="1165"/>
                        </a:lnSpc>
                        <a:spcBef>
                          <a:spcPts val="0"/>
                        </a:spcBef>
                        <a:spcAft>
                          <a:spcPts val="0"/>
                        </a:spcAft>
                      </a:pPr>
                      <a:r>
                        <a:rPr lang="en-IN" sz="1100" b="1" dirty="0">
                          <a:effectLst/>
                        </a:rPr>
                        <a:t>Public</a:t>
                      </a:r>
                      <a:endParaRPr lang="en-IN" sz="1100" b="1" dirty="0">
                        <a:effectLst/>
                        <a:latin typeface="Times New Roman" panose="02020603050405020304" pitchFamily="18" charset="0"/>
                        <a:cs typeface="Times New Roman" panose="02020603050405020304" pitchFamily="18" charset="0"/>
                      </a:endParaRPr>
                    </a:p>
                  </a:txBody>
                  <a:tcPr marL="55669" marR="55669" marT="27834" marB="27834">
                    <a:solidFill>
                      <a:schemeClr val="accent2">
                        <a:lumMod val="60000"/>
                        <a:lumOff val="40000"/>
                      </a:schemeClr>
                    </a:solidFill>
                  </a:tcPr>
                </a:tc>
                <a:tc>
                  <a:txBody>
                    <a:bodyPr/>
                    <a:lstStyle/>
                    <a:p>
                      <a:pPr marL="96520" marR="0" algn="ctr">
                        <a:lnSpc>
                          <a:spcPts val="1165"/>
                        </a:lnSpc>
                        <a:spcBef>
                          <a:spcPts val="0"/>
                        </a:spcBef>
                        <a:spcAft>
                          <a:spcPts val="0"/>
                        </a:spcAft>
                      </a:pPr>
                      <a:r>
                        <a:rPr lang="en-IN" sz="1100" b="1" dirty="0">
                          <a:effectLst/>
                        </a:rPr>
                        <a:t>Login</a:t>
                      </a:r>
                      <a:endParaRPr lang="en-IN" sz="1100" b="1" dirty="0">
                        <a:effectLst/>
                        <a:latin typeface="Times New Roman" panose="02020603050405020304" pitchFamily="18" charset="0"/>
                        <a:cs typeface="Times New Roman" panose="02020603050405020304" pitchFamily="18" charset="0"/>
                      </a:endParaRPr>
                    </a:p>
                  </a:txBody>
                  <a:tcPr marL="55669" marR="55669" marT="27834" marB="27834">
                    <a:solidFill>
                      <a:schemeClr val="accent2">
                        <a:lumMod val="60000"/>
                        <a:lumOff val="40000"/>
                      </a:schemeClr>
                    </a:solidFill>
                  </a:tcPr>
                </a:tc>
                <a:tc>
                  <a:txBody>
                    <a:bodyPr/>
                    <a:lstStyle/>
                    <a:p>
                      <a:pPr marL="96520" marR="0" algn="ctr">
                        <a:lnSpc>
                          <a:spcPts val="1165"/>
                        </a:lnSpc>
                        <a:spcBef>
                          <a:spcPts val="0"/>
                        </a:spcBef>
                        <a:spcAft>
                          <a:spcPts val="0"/>
                        </a:spcAft>
                      </a:pPr>
                      <a:r>
                        <a:rPr lang="en-US" sz="1100" b="1" dirty="0">
                          <a:effectLst/>
                        </a:rPr>
                        <a:t>Access the System</a:t>
                      </a:r>
                      <a:endParaRPr lang="en-US" sz="1100" b="1" dirty="0">
                        <a:effectLst/>
                        <a:latin typeface="Times New Roman" panose="02020603050405020304" pitchFamily="18" charset="0"/>
                        <a:cs typeface="Times New Roman" panose="02020603050405020304" pitchFamily="18" charset="0"/>
                      </a:endParaRPr>
                    </a:p>
                  </a:txBody>
                  <a:tcPr marL="55669" marR="55669" marT="27834" marB="27834">
                    <a:solidFill>
                      <a:schemeClr val="accent2">
                        <a:lumMod val="60000"/>
                        <a:lumOff val="40000"/>
                      </a:schemeClr>
                    </a:solidFill>
                  </a:tcPr>
                </a:tc>
                <a:extLst>
                  <a:ext uri="{0D108BD9-81ED-4DB2-BD59-A6C34878D82A}">
                    <a16:rowId xmlns:a16="http://schemas.microsoft.com/office/drawing/2014/main" val="3468917398"/>
                  </a:ext>
                </a:extLst>
              </a:tr>
              <a:tr h="303858">
                <a:tc>
                  <a:txBody>
                    <a:bodyPr/>
                    <a:lstStyle/>
                    <a:p>
                      <a:pPr marL="96520" marR="0" algn="ctr">
                        <a:lnSpc>
                          <a:spcPts val="1165"/>
                        </a:lnSpc>
                        <a:spcBef>
                          <a:spcPts val="0"/>
                        </a:spcBef>
                        <a:spcAft>
                          <a:spcPts val="0"/>
                        </a:spcAft>
                      </a:pPr>
                      <a:r>
                        <a:rPr lang="en-IN" sz="1100" b="1" dirty="0">
                          <a:solidFill>
                            <a:schemeClr val="tx1"/>
                          </a:solidFill>
                          <a:effectLst/>
                        </a:rPr>
                        <a:t>58</a:t>
                      </a:r>
                      <a:endParaRPr lang="en-IN" sz="1100" dirty="0">
                        <a:solidFill>
                          <a:schemeClr val="tx1"/>
                        </a:solidFill>
                        <a:effectLst/>
                        <a:latin typeface="Times New Roman" panose="02020603050405020304" pitchFamily="18" charset="0"/>
                        <a:cs typeface="Times New Roman" panose="02020603050405020304" pitchFamily="18" charset="0"/>
                      </a:endParaRPr>
                    </a:p>
                  </a:txBody>
                  <a:tcPr marL="55669" marR="55669" marT="27834" marB="27834">
                    <a:solidFill>
                      <a:schemeClr val="accent2">
                        <a:lumMod val="60000"/>
                        <a:lumOff val="40000"/>
                      </a:schemeClr>
                    </a:solidFill>
                  </a:tcPr>
                </a:tc>
                <a:tc>
                  <a:txBody>
                    <a:bodyPr/>
                    <a:lstStyle/>
                    <a:p>
                      <a:pPr marL="97155" marR="0" algn="ctr">
                        <a:lnSpc>
                          <a:spcPts val="1165"/>
                        </a:lnSpc>
                        <a:spcBef>
                          <a:spcPts val="0"/>
                        </a:spcBef>
                        <a:spcAft>
                          <a:spcPts val="0"/>
                        </a:spcAft>
                      </a:pPr>
                      <a:r>
                        <a:rPr lang="en-IN" sz="1100" b="1" dirty="0">
                          <a:effectLst/>
                        </a:rPr>
                        <a:t>Public</a:t>
                      </a:r>
                      <a:endParaRPr lang="en-IN" sz="1100" b="1" dirty="0">
                        <a:effectLst/>
                        <a:latin typeface="Times New Roman" panose="02020603050405020304" pitchFamily="18" charset="0"/>
                        <a:cs typeface="Times New Roman" panose="02020603050405020304" pitchFamily="18" charset="0"/>
                      </a:endParaRPr>
                    </a:p>
                  </a:txBody>
                  <a:tcPr marL="55669" marR="55669" marT="27834" marB="27834">
                    <a:solidFill>
                      <a:schemeClr val="accent2">
                        <a:lumMod val="60000"/>
                        <a:lumOff val="40000"/>
                      </a:schemeClr>
                    </a:solidFill>
                  </a:tcPr>
                </a:tc>
                <a:tc>
                  <a:txBody>
                    <a:bodyPr/>
                    <a:lstStyle/>
                    <a:p>
                      <a:pPr marL="67945" marR="0" algn="ctr">
                        <a:lnSpc>
                          <a:spcPts val="1165"/>
                        </a:lnSpc>
                        <a:spcBef>
                          <a:spcPts val="0"/>
                        </a:spcBef>
                        <a:spcAft>
                          <a:spcPts val="0"/>
                        </a:spcAft>
                      </a:pPr>
                      <a:r>
                        <a:rPr lang="en-IN" sz="1100" b="1" dirty="0">
                          <a:effectLst/>
                        </a:rPr>
                        <a:t>Public Homepage</a:t>
                      </a:r>
                      <a:endParaRPr lang="en-IN" sz="1100" b="1" dirty="0">
                        <a:effectLst/>
                        <a:latin typeface="Times New Roman" panose="02020603050405020304" pitchFamily="18" charset="0"/>
                        <a:cs typeface="Times New Roman" panose="02020603050405020304" pitchFamily="18" charset="0"/>
                      </a:endParaRPr>
                    </a:p>
                  </a:txBody>
                  <a:tcPr marL="55669" marR="55669" marT="27834" marB="27834">
                    <a:solidFill>
                      <a:schemeClr val="accent2">
                        <a:lumMod val="60000"/>
                        <a:lumOff val="40000"/>
                      </a:schemeClr>
                    </a:solidFill>
                  </a:tcPr>
                </a:tc>
                <a:tc>
                  <a:txBody>
                    <a:bodyPr/>
                    <a:lstStyle/>
                    <a:p>
                      <a:pPr marL="96520" marR="0" algn="ctr">
                        <a:lnSpc>
                          <a:spcPts val="1165"/>
                        </a:lnSpc>
                        <a:spcBef>
                          <a:spcPts val="0"/>
                        </a:spcBef>
                        <a:spcAft>
                          <a:spcPts val="0"/>
                        </a:spcAft>
                      </a:pPr>
                      <a:r>
                        <a:rPr lang="en-US" sz="1100" b="1" dirty="0">
                          <a:effectLst/>
                        </a:rPr>
                        <a:t>Can navigate the entire page of the System</a:t>
                      </a:r>
                      <a:endParaRPr lang="en-US" sz="1100" b="1" dirty="0">
                        <a:effectLst/>
                        <a:latin typeface="Times New Roman" panose="02020603050405020304" pitchFamily="18" charset="0"/>
                        <a:cs typeface="Times New Roman" panose="02020603050405020304" pitchFamily="18" charset="0"/>
                      </a:endParaRPr>
                    </a:p>
                  </a:txBody>
                  <a:tcPr marL="55669" marR="55669" marT="27834" marB="27834">
                    <a:solidFill>
                      <a:schemeClr val="accent2">
                        <a:lumMod val="60000"/>
                        <a:lumOff val="40000"/>
                      </a:schemeClr>
                    </a:solidFill>
                  </a:tcPr>
                </a:tc>
                <a:extLst>
                  <a:ext uri="{0D108BD9-81ED-4DB2-BD59-A6C34878D82A}">
                    <a16:rowId xmlns:a16="http://schemas.microsoft.com/office/drawing/2014/main" val="10009"/>
                  </a:ext>
                </a:extLst>
              </a:tr>
              <a:tr h="344276">
                <a:tc>
                  <a:txBody>
                    <a:bodyPr/>
                    <a:lstStyle/>
                    <a:p>
                      <a:pPr marL="96520" marR="0" algn="ctr">
                        <a:lnSpc>
                          <a:spcPts val="1165"/>
                        </a:lnSpc>
                        <a:spcBef>
                          <a:spcPts val="0"/>
                        </a:spcBef>
                        <a:spcAft>
                          <a:spcPts val="0"/>
                        </a:spcAft>
                      </a:pPr>
                      <a:r>
                        <a:rPr lang="en-IN" sz="1100" b="1" dirty="0">
                          <a:solidFill>
                            <a:schemeClr val="tx1"/>
                          </a:solidFill>
                          <a:effectLst/>
                        </a:rPr>
                        <a:t>59</a:t>
                      </a:r>
                      <a:endParaRPr lang="en-IN" sz="1100" dirty="0">
                        <a:solidFill>
                          <a:schemeClr val="tx1"/>
                        </a:solidFill>
                        <a:effectLst/>
                        <a:latin typeface="Times New Roman" panose="02020603050405020304" pitchFamily="18" charset="0"/>
                        <a:cs typeface="Times New Roman" panose="02020603050405020304" pitchFamily="18" charset="0"/>
                      </a:endParaRPr>
                    </a:p>
                  </a:txBody>
                  <a:tcPr marL="55669" marR="55669" marT="27834" marB="27834">
                    <a:solidFill>
                      <a:schemeClr val="accent2">
                        <a:lumMod val="60000"/>
                        <a:lumOff val="40000"/>
                      </a:schemeClr>
                    </a:solidFill>
                  </a:tcPr>
                </a:tc>
                <a:tc>
                  <a:txBody>
                    <a:bodyPr/>
                    <a:lstStyle/>
                    <a:p>
                      <a:pPr marL="97155" marR="0" algn="ctr">
                        <a:lnSpc>
                          <a:spcPts val="1165"/>
                        </a:lnSpc>
                        <a:spcBef>
                          <a:spcPts val="0"/>
                        </a:spcBef>
                        <a:spcAft>
                          <a:spcPts val="0"/>
                        </a:spcAft>
                      </a:pPr>
                      <a:r>
                        <a:rPr lang="en-IN" sz="1100" b="1" dirty="0">
                          <a:effectLst/>
                        </a:rPr>
                        <a:t>Public</a:t>
                      </a:r>
                      <a:endParaRPr lang="en-IN" sz="1100" b="1" dirty="0">
                        <a:effectLst/>
                        <a:latin typeface="Times New Roman" panose="02020603050405020304" pitchFamily="18" charset="0"/>
                        <a:cs typeface="Times New Roman" panose="02020603050405020304" pitchFamily="18" charset="0"/>
                      </a:endParaRPr>
                    </a:p>
                  </a:txBody>
                  <a:tcPr marL="55669" marR="55669" marT="27834" marB="27834">
                    <a:solidFill>
                      <a:schemeClr val="accent2">
                        <a:lumMod val="60000"/>
                        <a:lumOff val="40000"/>
                      </a:schemeClr>
                    </a:solidFill>
                  </a:tcPr>
                </a:tc>
                <a:tc>
                  <a:txBody>
                    <a:bodyPr/>
                    <a:lstStyle/>
                    <a:p>
                      <a:pPr marL="96520" marR="0" algn="ctr">
                        <a:lnSpc>
                          <a:spcPts val="1165"/>
                        </a:lnSpc>
                        <a:spcBef>
                          <a:spcPts val="0"/>
                        </a:spcBef>
                        <a:spcAft>
                          <a:spcPts val="0"/>
                        </a:spcAft>
                      </a:pPr>
                      <a:r>
                        <a:rPr lang="en-IN" sz="1100" b="1" dirty="0">
                          <a:effectLst/>
                        </a:rPr>
                        <a:t>Search Hospitals</a:t>
                      </a:r>
                      <a:endParaRPr lang="en-IN" sz="1100" b="1" dirty="0">
                        <a:effectLst/>
                        <a:latin typeface="Times New Roman" panose="02020603050405020304" pitchFamily="18" charset="0"/>
                        <a:cs typeface="Times New Roman" panose="02020603050405020304" pitchFamily="18" charset="0"/>
                      </a:endParaRPr>
                    </a:p>
                  </a:txBody>
                  <a:tcPr marL="55669" marR="55669" marT="27834" marB="27834">
                    <a:solidFill>
                      <a:schemeClr val="accent2">
                        <a:lumMod val="60000"/>
                        <a:lumOff val="40000"/>
                      </a:schemeClr>
                    </a:solidFill>
                  </a:tcPr>
                </a:tc>
                <a:tc>
                  <a:txBody>
                    <a:bodyPr/>
                    <a:lstStyle/>
                    <a:p>
                      <a:pPr marL="96520" marR="0" algn="ctr">
                        <a:lnSpc>
                          <a:spcPts val="1165"/>
                        </a:lnSpc>
                        <a:spcBef>
                          <a:spcPts val="0"/>
                        </a:spcBef>
                        <a:spcAft>
                          <a:spcPts val="0"/>
                        </a:spcAft>
                      </a:pPr>
                      <a:r>
                        <a:rPr lang="en-US" sz="1100" b="1" dirty="0">
                          <a:effectLst/>
                        </a:rPr>
                        <a:t>Can search the hospitals as my wish</a:t>
                      </a:r>
                      <a:endParaRPr lang="en-US" sz="1100" b="1" dirty="0">
                        <a:effectLst/>
                        <a:latin typeface="Times New Roman" panose="02020603050405020304" pitchFamily="18" charset="0"/>
                        <a:cs typeface="Times New Roman" panose="02020603050405020304" pitchFamily="18" charset="0"/>
                      </a:endParaRPr>
                    </a:p>
                  </a:txBody>
                  <a:tcPr marL="55669" marR="55669" marT="27834" marB="27834">
                    <a:solidFill>
                      <a:schemeClr val="accent2">
                        <a:lumMod val="60000"/>
                        <a:lumOff val="40000"/>
                      </a:schemeClr>
                    </a:solidFill>
                  </a:tcPr>
                </a:tc>
                <a:extLst>
                  <a:ext uri="{0D108BD9-81ED-4DB2-BD59-A6C34878D82A}">
                    <a16:rowId xmlns:a16="http://schemas.microsoft.com/office/drawing/2014/main" val="10010"/>
                  </a:ext>
                </a:extLst>
              </a:tr>
              <a:tr h="362189">
                <a:tc>
                  <a:txBody>
                    <a:bodyPr/>
                    <a:lstStyle/>
                    <a:p>
                      <a:pPr marL="0" marR="0" algn="ctr">
                        <a:spcBef>
                          <a:spcPts val="0"/>
                        </a:spcBef>
                        <a:spcAft>
                          <a:spcPts val="0"/>
                        </a:spcAft>
                      </a:pPr>
                      <a:r>
                        <a:rPr lang="en-IN" sz="1100" b="1" dirty="0">
                          <a:solidFill>
                            <a:schemeClr val="tx1"/>
                          </a:solidFill>
                          <a:effectLst/>
                        </a:rPr>
                        <a:t>   60</a:t>
                      </a:r>
                      <a:endParaRPr lang="en-IN" sz="1100" b="1" dirty="0">
                        <a:solidFill>
                          <a:schemeClr val="tx1"/>
                        </a:solidFill>
                        <a:effectLst/>
                        <a:latin typeface="Times New Roman" panose="02020603050405020304" pitchFamily="18" charset="0"/>
                        <a:cs typeface="Times New Roman" panose="02020603050405020304" pitchFamily="18" charset="0"/>
                      </a:endParaRPr>
                    </a:p>
                  </a:txBody>
                  <a:tcPr marL="55669" marR="55669" marT="27834" marB="27834">
                    <a:solidFill>
                      <a:schemeClr val="accent2">
                        <a:lumMod val="60000"/>
                        <a:lumOff val="40000"/>
                      </a:schemeClr>
                    </a:solidFill>
                  </a:tcPr>
                </a:tc>
                <a:tc>
                  <a:txBody>
                    <a:bodyPr/>
                    <a:lstStyle/>
                    <a:p>
                      <a:pPr marL="97155" marR="0" algn="ctr">
                        <a:lnSpc>
                          <a:spcPts val="1165"/>
                        </a:lnSpc>
                        <a:spcBef>
                          <a:spcPts val="0"/>
                        </a:spcBef>
                        <a:spcAft>
                          <a:spcPts val="0"/>
                        </a:spcAft>
                      </a:pPr>
                      <a:r>
                        <a:rPr lang="en-IN" sz="1100" b="1" dirty="0">
                          <a:effectLst/>
                        </a:rPr>
                        <a:t>Public</a:t>
                      </a:r>
                      <a:endParaRPr lang="en-IN" sz="1100" b="1" dirty="0">
                        <a:effectLst/>
                        <a:latin typeface="Times New Roman" panose="02020603050405020304" pitchFamily="18" charset="0"/>
                        <a:cs typeface="Times New Roman" panose="02020603050405020304" pitchFamily="18" charset="0"/>
                      </a:endParaRPr>
                    </a:p>
                  </a:txBody>
                  <a:tcPr marL="55669" marR="55669" marT="27834" marB="27834">
                    <a:solidFill>
                      <a:schemeClr val="accent2">
                        <a:lumMod val="60000"/>
                        <a:lumOff val="4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100" b="1" dirty="0">
                          <a:effectLst/>
                        </a:rPr>
                        <a:t>View Notifications</a:t>
                      </a:r>
                      <a:endParaRPr lang="en-IN" sz="1100" b="1" dirty="0">
                        <a:effectLst/>
                        <a:latin typeface="Times New Roman" panose="02020603050405020304" pitchFamily="18" charset="0"/>
                        <a:cs typeface="Times New Roman" panose="02020603050405020304" pitchFamily="18" charset="0"/>
                      </a:endParaRPr>
                    </a:p>
                  </a:txBody>
                  <a:tcPr marL="55669" marR="55669" marT="27834" marB="27834">
                    <a:solidFill>
                      <a:schemeClr val="accent2">
                        <a:lumMod val="60000"/>
                        <a:lumOff val="40000"/>
                      </a:schemeClr>
                    </a:solidFill>
                  </a:tcPr>
                </a:tc>
                <a:tc>
                  <a:txBody>
                    <a:bodyPr/>
                    <a:lstStyle/>
                    <a:p>
                      <a:pPr marL="96520" marR="0" algn="ctr">
                        <a:lnSpc>
                          <a:spcPts val="1165"/>
                        </a:lnSpc>
                        <a:spcBef>
                          <a:spcPts val="0"/>
                        </a:spcBef>
                        <a:spcAft>
                          <a:spcPts val="0"/>
                        </a:spcAft>
                      </a:pPr>
                      <a:r>
                        <a:rPr lang="en-US" sz="1100" b="1" dirty="0">
                          <a:effectLst/>
                        </a:rPr>
                        <a:t>Can view the notifications</a:t>
                      </a:r>
                      <a:endParaRPr lang="en-US" sz="1100" b="1" dirty="0">
                        <a:effectLst/>
                        <a:latin typeface="Times New Roman" panose="02020603050405020304" pitchFamily="18" charset="0"/>
                        <a:cs typeface="Times New Roman" panose="02020603050405020304" pitchFamily="18" charset="0"/>
                      </a:endParaRPr>
                    </a:p>
                  </a:txBody>
                  <a:tcPr marL="55669" marR="55669" marT="27834" marB="27834">
                    <a:solidFill>
                      <a:schemeClr val="accent2">
                        <a:lumMod val="60000"/>
                        <a:lumOff val="40000"/>
                      </a:schemeClr>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392954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48298-5BAD-4B06-AE35-7486CEBB0338}"/>
              </a:ext>
            </a:extLst>
          </p:cNvPr>
          <p:cNvSpPr>
            <a:spLocks noGrp="1"/>
          </p:cNvSpPr>
          <p:nvPr>
            <p:ph type="title"/>
          </p:nvPr>
        </p:nvSpPr>
        <p:spPr>
          <a:xfrm>
            <a:off x="0" y="0"/>
            <a:ext cx="12192000" cy="711200"/>
          </a:xfrm>
          <a:solidFill>
            <a:schemeClr val="tx2">
              <a:lumMod val="60000"/>
              <a:lumOff val="40000"/>
            </a:schemeClr>
          </a:solidFill>
        </p:spPr>
        <p:txBody>
          <a:bodyPr>
            <a:normAutofit fontScale="90000"/>
          </a:bodyPr>
          <a:lstStyle/>
          <a:p>
            <a:pPr algn="l"/>
            <a:r>
              <a:rPr lang="en-IN" dirty="0">
                <a:solidFill>
                  <a:schemeClr val="tx1">
                    <a:lumMod val="95000"/>
                    <a:lumOff val="5000"/>
                  </a:schemeClr>
                </a:solidFill>
              </a:rPr>
              <a:t>PROJECT PLAN</a:t>
            </a:r>
          </a:p>
        </p:txBody>
      </p:sp>
      <p:sp>
        <p:nvSpPr>
          <p:cNvPr id="9" name="Slide Number Placeholder 8">
            <a:extLst>
              <a:ext uri="{FF2B5EF4-FFF2-40B4-BE49-F238E27FC236}">
                <a16:creationId xmlns:a16="http://schemas.microsoft.com/office/drawing/2014/main" id="{605787C1-FF90-9B90-02B5-BCDE2A88569B}"/>
              </a:ext>
            </a:extLst>
          </p:cNvPr>
          <p:cNvSpPr>
            <a:spLocks noGrp="1"/>
          </p:cNvSpPr>
          <p:nvPr>
            <p:ph type="sldNum" sz="quarter" idx="12"/>
          </p:nvPr>
        </p:nvSpPr>
        <p:spPr/>
        <p:txBody>
          <a:bodyPr/>
          <a:lstStyle/>
          <a:p>
            <a:fld id="{3979BACE-D4D0-4C15-BBC8-118886278A23}" type="slidenum">
              <a:rPr lang="en-IN" smtClean="0"/>
              <a:t>33</a:t>
            </a:fld>
            <a:endParaRPr lang="en-IN"/>
          </a:p>
        </p:txBody>
      </p:sp>
      <p:graphicFrame>
        <p:nvGraphicFramePr>
          <p:cNvPr id="4" name="Table 4">
            <a:extLst>
              <a:ext uri="{FF2B5EF4-FFF2-40B4-BE49-F238E27FC236}">
                <a16:creationId xmlns:a16="http://schemas.microsoft.com/office/drawing/2014/main" id="{FDC52066-3E70-8E26-E1E5-0FD37FA2B7AD}"/>
              </a:ext>
            </a:extLst>
          </p:cNvPr>
          <p:cNvGraphicFramePr>
            <a:graphicFrameLocks noGrp="1"/>
          </p:cNvGraphicFramePr>
          <p:nvPr>
            <p:extLst>
              <p:ext uri="{D42A27DB-BD31-4B8C-83A1-F6EECF244321}">
                <p14:modId xmlns:p14="http://schemas.microsoft.com/office/powerpoint/2010/main" val="2473350292"/>
              </p:ext>
            </p:extLst>
          </p:nvPr>
        </p:nvGraphicFramePr>
        <p:xfrm>
          <a:off x="1152091" y="1824100"/>
          <a:ext cx="9509858" cy="4310194"/>
        </p:xfrm>
        <a:graphic>
          <a:graphicData uri="http://schemas.openxmlformats.org/drawingml/2006/table">
            <a:tbl>
              <a:tblPr firstRow="1" bandRow="1">
                <a:tableStyleId>{21E4AEA4-8DFA-4A89-87EB-49C32662AFE0}</a:tableStyleId>
              </a:tblPr>
              <a:tblGrid>
                <a:gridCol w="1138015">
                  <a:extLst>
                    <a:ext uri="{9D8B030D-6E8A-4147-A177-3AD203B41FA5}">
                      <a16:colId xmlns:a16="http://schemas.microsoft.com/office/drawing/2014/main" val="2655246932"/>
                    </a:ext>
                  </a:extLst>
                </a:gridCol>
                <a:gridCol w="1409639">
                  <a:extLst>
                    <a:ext uri="{9D8B030D-6E8A-4147-A177-3AD203B41FA5}">
                      <a16:colId xmlns:a16="http://schemas.microsoft.com/office/drawing/2014/main" val="2522691548"/>
                    </a:ext>
                  </a:extLst>
                </a:gridCol>
                <a:gridCol w="1781997">
                  <a:extLst>
                    <a:ext uri="{9D8B030D-6E8A-4147-A177-3AD203B41FA5}">
                      <a16:colId xmlns:a16="http://schemas.microsoft.com/office/drawing/2014/main" val="2662093533"/>
                    </a:ext>
                  </a:extLst>
                </a:gridCol>
                <a:gridCol w="1662311">
                  <a:extLst>
                    <a:ext uri="{9D8B030D-6E8A-4147-A177-3AD203B41FA5}">
                      <a16:colId xmlns:a16="http://schemas.microsoft.com/office/drawing/2014/main" val="1263789744"/>
                    </a:ext>
                  </a:extLst>
                </a:gridCol>
                <a:gridCol w="1396341">
                  <a:extLst>
                    <a:ext uri="{9D8B030D-6E8A-4147-A177-3AD203B41FA5}">
                      <a16:colId xmlns:a16="http://schemas.microsoft.com/office/drawing/2014/main" val="3063955606"/>
                    </a:ext>
                  </a:extLst>
                </a:gridCol>
                <a:gridCol w="2121555">
                  <a:extLst>
                    <a:ext uri="{9D8B030D-6E8A-4147-A177-3AD203B41FA5}">
                      <a16:colId xmlns:a16="http://schemas.microsoft.com/office/drawing/2014/main" val="1997563775"/>
                    </a:ext>
                  </a:extLst>
                </a:gridCol>
              </a:tblGrid>
              <a:tr h="422698">
                <a:tc>
                  <a:txBody>
                    <a:bodyPr/>
                    <a:lstStyle/>
                    <a:p>
                      <a:pPr algn="ctr"/>
                      <a:r>
                        <a:rPr lang="en-US" b="0" dirty="0">
                          <a:solidFill>
                            <a:schemeClr val="bg1"/>
                          </a:solidFill>
                        </a:rPr>
                        <a:t>User Story</a:t>
                      </a:r>
                    </a:p>
                  </a:txBody>
                  <a:tcPr/>
                </a:tc>
                <a:tc>
                  <a:txBody>
                    <a:bodyPr/>
                    <a:lstStyle/>
                    <a:p>
                      <a:r>
                        <a:rPr lang="en-US" b="0" dirty="0">
                          <a:solidFill>
                            <a:schemeClr val="bg1"/>
                          </a:solidFill>
                        </a:rPr>
                        <a:t>Sprint</a:t>
                      </a:r>
                    </a:p>
                  </a:txBody>
                  <a:tcPr/>
                </a:tc>
                <a:tc>
                  <a:txBody>
                    <a:bodyPr/>
                    <a:lstStyle/>
                    <a:p>
                      <a:r>
                        <a:rPr lang="en-US" b="0" dirty="0">
                          <a:solidFill>
                            <a:schemeClr val="bg1"/>
                          </a:solidFill>
                        </a:rPr>
                        <a:t>Start Date</a:t>
                      </a:r>
                    </a:p>
                  </a:txBody>
                  <a:tcPr/>
                </a:tc>
                <a:tc>
                  <a:txBody>
                    <a:bodyPr/>
                    <a:lstStyle/>
                    <a:p>
                      <a:r>
                        <a:rPr lang="en-US" b="0" dirty="0">
                          <a:solidFill>
                            <a:schemeClr val="bg1"/>
                          </a:solidFill>
                        </a:rPr>
                        <a:t>End Date</a:t>
                      </a:r>
                    </a:p>
                  </a:txBody>
                  <a:tcPr/>
                </a:tc>
                <a:tc>
                  <a:txBody>
                    <a:bodyPr/>
                    <a:lstStyle/>
                    <a:p>
                      <a:r>
                        <a:rPr lang="en-US" b="0" dirty="0">
                          <a:solidFill>
                            <a:schemeClr val="bg1"/>
                          </a:solidFill>
                        </a:rPr>
                        <a:t>Hours</a:t>
                      </a:r>
                    </a:p>
                  </a:txBody>
                  <a:tcPr/>
                </a:tc>
                <a:tc>
                  <a:txBody>
                    <a:bodyPr/>
                    <a:lstStyle/>
                    <a:p>
                      <a:r>
                        <a:rPr lang="en-US" b="0" dirty="0">
                          <a:solidFill>
                            <a:schemeClr val="bg1"/>
                          </a:solidFill>
                        </a:rPr>
                        <a:t>Status</a:t>
                      </a:r>
                    </a:p>
                  </a:txBody>
                  <a:tcPr/>
                </a:tc>
                <a:extLst>
                  <a:ext uri="{0D108BD9-81ED-4DB2-BD59-A6C34878D82A}">
                    <a16:rowId xmlns:a16="http://schemas.microsoft.com/office/drawing/2014/main" val="769106507"/>
                  </a:ext>
                </a:extLst>
              </a:tr>
              <a:tr h="378274">
                <a:tc>
                  <a:txBody>
                    <a:bodyPr/>
                    <a:lstStyle/>
                    <a:p>
                      <a:pPr algn="ctr"/>
                      <a:r>
                        <a:rPr lang="en-US" dirty="0">
                          <a:solidFill>
                            <a:schemeClr val="tx1"/>
                          </a:solidFill>
                        </a:rPr>
                        <a:t>1</a:t>
                      </a:r>
                    </a:p>
                  </a:txBody>
                  <a:tcPr/>
                </a:tc>
                <a:tc rowSpan="10">
                  <a:txBody>
                    <a:bodyPr/>
                    <a:lstStyle/>
                    <a:p>
                      <a:pPr algn="ctr"/>
                      <a:r>
                        <a:rPr lang="en-US" dirty="0">
                          <a:solidFill>
                            <a:schemeClr val="tx1"/>
                          </a:solidFill>
                        </a:rPr>
                        <a:t>Sprint 1</a:t>
                      </a:r>
                    </a:p>
                  </a:txBody>
                  <a:tcPr anchor="ctr"/>
                </a:tc>
                <a:tc rowSpan="10">
                  <a:txBody>
                    <a:bodyPr/>
                    <a:lstStyle/>
                    <a:p>
                      <a:pPr algn="ctr"/>
                      <a:r>
                        <a:rPr lang="en-US" dirty="0">
                          <a:solidFill>
                            <a:schemeClr val="tx1"/>
                          </a:solidFill>
                        </a:rPr>
                        <a:t>07/02/23</a:t>
                      </a:r>
                    </a:p>
                  </a:txBody>
                  <a:tcPr anchor="ctr"/>
                </a:tc>
                <a:tc rowSpan="10">
                  <a:txBody>
                    <a:bodyPr/>
                    <a:lstStyle/>
                    <a:p>
                      <a:pPr algn="ctr"/>
                      <a:r>
                        <a:rPr lang="en-US" dirty="0">
                          <a:solidFill>
                            <a:schemeClr val="tx1"/>
                          </a:solidFill>
                        </a:rPr>
                        <a:t>24/02/23</a:t>
                      </a:r>
                    </a:p>
                  </a:txBody>
                  <a:tcPr anchor="ctr"/>
                </a:tc>
                <a:tc rowSpan="10">
                  <a:txBody>
                    <a:bodyPr/>
                    <a:lstStyle/>
                    <a:p>
                      <a:pPr algn="ctr"/>
                      <a:r>
                        <a:rPr lang="en-US" dirty="0">
                          <a:solidFill>
                            <a:schemeClr val="tx1"/>
                          </a:solidFill>
                        </a:rPr>
                        <a:t>40</a:t>
                      </a:r>
                    </a:p>
                  </a:txBody>
                  <a:tcPr anchor="ctr"/>
                </a:tc>
                <a:tc rowSpan="10">
                  <a:txBody>
                    <a:bodyPr/>
                    <a:lstStyle/>
                    <a:p>
                      <a:pPr algn="ctr"/>
                      <a:r>
                        <a:rPr lang="en-US" dirty="0">
                          <a:solidFill>
                            <a:schemeClr val="tx1"/>
                          </a:solidFill>
                        </a:rPr>
                        <a:t>On Progress</a:t>
                      </a:r>
                    </a:p>
                  </a:txBody>
                  <a:tcPr anchor="ctr"/>
                </a:tc>
                <a:extLst>
                  <a:ext uri="{0D108BD9-81ED-4DB2-BD59-A6C34878D82A}">
                    <a16:rowId xmlns:a16="http://schemas.microsoft.com/office/drawing/2014/main" val="1605328943"/>
                  </a:ext>
                </a:extLst>
              </a:tr>
              <a:tr h="301730">
                <a:tc>
                  <a:txBody>
                    <a:bodyPr/>
                    <a:lstStyle/>
                    <a:p>
                      <a:pPr algn="ctr"/>
                      <a:r>
                        <a:rPr lang="en-US" dirty="0">
                          <a:solidFill>
                            <a:schemeClr val="tx1"/>
                          </a:solidFill>
                        </a:rPr>
                        <a:t>2</a:t>
                      </a:r>
                    </a:p>
                  </a:txBody>
                  <a:tcPr/>
                </a:tc>
                <a:tc vMerge="1">
                  <a:txBody>
                    <a:bodyPr/>
                    <a:lstStyle/>
                    <a:p>
                      <a:endParaRPr lang="en-US" dirty="0"/>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848578570"/>
                  </a:ext>
                </a:extLst>
              </a:tr>
              <a:tr h="301730">
                <a:tc>
                  <a:txBody>
                    <a:bodyPr/>
                    <a:lstStyle/>
                    <a:p>
                      <a:pPr algn="ctr"/>
                      <a:r>
                        <a:rPr lang="en-US" dirty="0">
                          <a:solidFill>
                            <a:schemeClr val="tx1"/>
                          </a:solidFill>
                        </a:rPr>
                        <a:t>3</a:t>
                      </a:r>
                    </a:p>
                  </a:txBody>
                  <a:tcPr/>
                </a:tc>
                <a:tc vMerge="1">
                  <a:txBody>
                    <a:bodyPr/>
                    <a:lstStyle/>
                    <a:p>
                      <a:endParaRPr lang="en-US" dirty="0"/>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538149516"/>
                  </a:ext>
                </a:extLst>
              </a:tr>
              <a:tr h="363620">
                <a:tc>
                  <a:txBody>
                    <a:bodyPr/>
                    <a:lstStyle/>
                    <a:p>
                      <a:pPr algn="ctr"/>
                      <a:r>
                        <a:rPr lang="en-US" dirty="0">
                          <a:solidFill>
                            <a:schemeClr val="tx1"/>
                          </a:solidFill>
                        </a:rPr>
                        <a:t>4</a:t>
                      </a:r>
                    </a:p>
                  </a:txBody>
                  <a:tcPr/>
                </a:tc>
                <a:tc vMerge="1">
                  <a:txBody>
                    <a:bodyPr/>
                    <a:lstStyle/>
                    <a:p>
                      <a:endParaRPr lang="en-US" dirty="0"/>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513351641"/>
                  </a:ext>
                </a:extLst>
              </a:tr>
              <a:tr h="365506">
                <a:tc>
                  <a:txBody>
                    <a:bodyPr/>
                    <a:lstStyle/>
                    <a:p>
                      <a:pPr algn="ctr"/>
                      <a:r>
                        <a:rPr lang="en-US" dirty="0">
                          <a:solidFill>
                            <a:schemeClr val="tx1"/>
                          </a:solidFill>
                        </a:rPr>
                        <a:t>5</a:t>
                      </a:r>
                    </a:p>
                  </a:txBody>
                  <a:tcPr/>
                </a:tc>
                <a:tc vMerge="1">
                  <a:txBody>
                    <a:bodyPr/>
                    <a:lstStyle/>
                    <a:p>
                      <a:pPr algn="ctr"/>
                      <a:endParaRPr lang="en-US" dirty="0">
                        <a:solidFill>
                          <a:schemeClr val="tx1"/>
                        </a:solidFill>
                      </a:endParaRPr>
                    </a:p>
                  </a:txBody>
                  <a:tcPr anchor="ctr">
                    <a:solidFill>
                      <a:schemeClr val="bg1">
                        <a:lumMod val="85000"/>
                        <a:lumOff val="15000"/>
                      </a:schemeClr>
                    </a:solidFill>
                  </a:tcPr>
                </a:tc>
                <a:tc vMerge="1">
                  <a:txBody>
                    <a:bodyPr/>
                    <a:lstStyle/>
                    <a:p>
                      <a:pPr algn="ctr"/>
                      <a:endParaRPr lang="en-US" dirty="0">
                        <a:solidFill>
                          <a:schemeClr val="tx1"/>
                        </a:solidFill>
                      </a:endParaRPr>
                    </a:p>
                  </a:txBody>
                  <a:tcPr anchor="ctr">
                    <a:solidFill>
                      <a:schemeClr val="bg1">
                        <a:lumMod val="85000"/>
                        <a:lumOff val="15000"/>
                      </a:schemeClr>
                    </a:solidFill>
                  </a:tcPr>
                </a:tc>
                <a:tc vMerge="1">
                  <a:txBody>
                    <a:bodyPr/>
                    <a:lstStyle/>
                    <a:p>
                      <a:pPr algn="ctr"/>
                      <a:endParaRPr lang="en-US" dirty="0">
                        <a:solidFill>
                          <a:schemeClr val="tx1"/>
                        </a:solidFill>
                      </a:endParaRPr>
                    </a:p>
                  </a:txBody>
                  <a:tcPr anchor="ctr">
                    <a:solidFill>
                      <a:schemeClr val="bg1">
                        <a:lumMod val="85000"/>
                        <a:lumOff val="15000"/>
                      </a:schemeClr>
                    </a:solidFill>
                  </a:tcPr>
                </a:tc>
                <a:tc vMerge="1">
                  <a:txBody>
                    <a:bodyPr/>
                    <a:lstStyle/>
                    <a:p>
                      <a:pPr algn="ctr"/>
                      <a:endParaRPr lang="en-US" dirty="0">
                        <a:solidFill>
                          <a:schemeClr val="tx1"/>
                        </a:solidFill>
                      </a:endParaRPr>
                    </a:p>
                  </a:txBody>
                  <a:tcPr anchor="ctr">
                    <a:solidFill>
                      <a:schemeClr val="bg1">
                        <a:lumMod val="85000"/>
                        <a:lumOff val="15000"/>
                      </a:schemeClr>
                    </a:solidFill>
                  </a:tcPr>
                </a:tc>
                <a:tc vMerge="1">
                  <a:txBody>
                    <a:bodyPr/>
                    <a:lstStyle/>
                    <a:p>
                      <a:pPr algn="ctr"/>
                      <a:endParaRPr lang="en-US" dirty="0">
                        <a:solidFill>
                          <a:schemeClr val="tx1"/>
                        </a:solidFill>
                      </a:endParaRPr>
                    </a:p>
                  </a:txBody>
                  <a:tcPr anchor="ctr">
                    <a:solidFill>
                      <a:schemeClr val="bg1">
                        <a:lumMod val="85000"/>
                        <a:lumOff val="15000"/>
                      </a:schemeClr>
                    </a:solidFill>
                  </a:tcPr>
                </a:tc>
                <a:extLst>
                  <a:ext uri="{0D108BD9-81ED-4DB2-BD59-A6C34878D82A}">
                    <a16:rowId xmlns:a16="http://schemas.microsoft.com/office/drawing/2014/main" val="1201614712"/>
                  </a:ext>
                </a:extLst>
              </a:tr>
              <a:tr h="339111">
                <a:tc>
                  <a:txBody>
                    <a:bodyPr/>
                    <a:lstStyle/>
                    <a:p>
                      <a:pPr algn="ctr"/>
                      <a:r>
                        <a:rPr lang="en-US" dirty="0">
                          <a:solidFill>
                            <a:schemeClr val="tx1"/>
                          </a:solidFill>
                        </a:rPr>
                        <a:t>6</a:t>
                      </a:r>
                    </a:p>
                  </a:txBody>
                  <a:tcPr/>
                </a:tc>
                <a:tc vMerge="1">
                  <a:txBody>
                    <a:bodyPr/>
                    <a:lstStyle/>
                    <a:p>
                      <a:pPr algn="ctr"/>
                      <a:endParaRPr lang="en-US" dirty="0">
                        <a:solidFill>
                          <a:schemeClr val="tx1"/>
                        </a:solidFill>
                      </a:endParaRPr>
                    </a:p>
                  </a:txBody>
                  <a:tcPr anchor="ctr">
                    <a:solidFill>
                      <a:schemeClr val="bg1">
                        <a:lumMod val="85000"/>
                        <a:lumOff val="15000"/>
                      </a:schemeClr>
                    </a:solidFill>
                  </a:tcPr>
                </a:tc>
                <a:tc vMerge="1">
                  <a:txBody>
                    <a:bodyPr/>
                    <a:lstStyle/>
                    <a:p>
                      <a:pPr algn="ctr"/>
                      <a:endParaRPr lang="en-US" dirty="0">
                        <a:solidFill>
                          <a:schemeClr val="tx1"/>
                        </a:solidFill>
                      </a:endParaRPr>
                    </a:p>
                  </a:txBody>
                  <a:tcPr anchor="ctr">
                    <a:solidFill>
                      <a:schemeClr val="bg1">
                        <a:lumMod val="85000"/>
                        <a:lumOff val="15000"/>
                      </a:schemeClr>
                    </a:solidFill>
                  </a:tcPr>
                </a:tc>
                <a:tc vMerge="1">
                  <a:txBody>
                    <a:bodyPr/>
                    <a:lstStyle/>
                    <a:p>
                      <a:pPr algn="ctr"/>
                      <a:endParaRPr lang="en-US" dirty="0">
                        <a:solidFill>
                          <a:schemeClr val="tx1"/>
                        </a:solidFill>
                      </a:endParaRPr>
                    </a:p>
                  </a:txBody>
                  <a:tcPr anchor="ctr">
                    <a:solidFill>
                      <a:schemeClr val="bg1">
                        <a:lumMod val="85000"/>
                        <a:lumOff val="15000"/>
                      </a:schemeClr>
                    </a:solidFill>
                  </a:tcPr>
                </a:tc>
                <a:tc vMerge="1">
                  <a:txBody>
                    <a:bodyPr/>
                    <a:lstStyle/>
                    <a:p>
                      <a:pPr algn="ctr"/>
                      <a:endParaRPr lang="en-US" dirty="0">
                        <a:solidFill>
                          <a:schemeClr val="tx1"/>
                        </a:solidFill>
                      </a:endParaRPr>
                    </a:p>
                  </a:txBody>
                  <a:tcPr anchor="ctr">
                    <a:solidFill>
                      <a:schemeClr val="bg1">
                        <a:lumMod val="85000"/>
                        <a:lumOff val="15000"/>
                      </a:schemeClr>
                    </a:solidFill>
                  </a:tcPr>
                </a:tc>
                <a:tc vMerge="1">
                  <a:txBody>
                    <a:bodyPr/>
                    <a:lstStyle/>
                    <a:p>
                      <a:pPr algn="ctr"/>
                      <a:endParaRPr lang="en-US" dirty="0">
                        <a:solidFill>
                          <a:schemeClr val="tx1"/>
                        </a:solidFill>
                      </a:endParaRPr>
                    </a:p>
                  </a:txBody>
                  <a:tcPr anchor="ctr">
                    <a:solidFill>
                      <a:schemeClr val="bg1">
                        <a:lumMod val="85000"/>
                        <a:lumOff val="15000"/>
                      </a:schemeClr>
                    </a:solidFill>
                  </a:tcPr>
                </a:tc>
                <a:extLst>
                  <a:ext uri="{0D108BD9-81ED-4DB2-BD59-A6C34878D82A}">
                    <a16:rowId xmlns:a16="http://schemas.microsoft.com/office/drawing/2014/main" val="1867547411"/>
                  </a:ext>
                </a:extLst>
              </a:tr>
              <a:tr h="340996">
                <a:tc>
                  <a:txBody>
                    <a:bodyPr/>
                    <a:lstStyle/>
                    <a:p>
                      <a:pPr algn="ctr"/>
                      <a:r>
                        <a:rPr lang="en-US" dirty="0">
                          <a:solidFill>
                            <a:schemeClr val="tx1"/>
                          </a:solidFill>
                        </a:rPr>
                        <a:t>7</a:t>
                      </a:r>
                    </a:p>
                  </a:txBody>
                  <a:tcPr/>
                </a:tc>
                <a:tc vMerge="1">
                  <a:txBody>
                    <a:bodyPr/>
                    <a:lstStyle/>
                    <a:p>
                      <a:pPr algn="ctr"/>
                      <a:endParaRPr lang="en-US" dirty="0">
                        <a:solidFill>
                          <a:schemeClr val="tx1"/>
                        </a:solidFill>
                      </a:endParaRPr>
                    </a:p>
                  </a:txBody>
                  <a:tcPr anchor="ctr">
                    <a:solidFill>
                      <a:schemeClr val="bg1">
                        <a:lumMod val="85000"/>
                        <a:lumOff val="15000"/>
                      </a:schemeClr>
                    </a:solidFill>
                  </a:tcPr>
                </a:tc>
                <a:tc vMerge="1">
                  <a:txBody>
                    <a:bodyPr/>
                    <a:lstStyle/>
                    <a:p>
                      <a:pPr algn="ctr"/>
                      <a:endParaRPr lang="en-US" dirty="0">
                        <a:solidFill>
                          <a:schemeClr val="tx1"/>
                        </a:solidFill>
                      </a:endParaRPr>
                    </a:p>
                  </a:txBody>
                  <a:tcPr anchor="ctr">
                    <a:solidFill>
                      <a:schemeClr val="bg1">
                        <a:lumMod val="85000"/>
                        <a:lumOff val="15000"/>
                      </a:schemeClr>
                    </a:solidFill>
                  </a:tcPr>
                </a:tc>
                <a:tc vMerge="1">
                  <a:txBody>
                    <a:bodyPr/>
                    <a:lstStyle/>
                    <a:p>
                      <a:pPr algn="ctr"/>
                      <a:endParaRPr lang="en-US" dirty="0">
                        <a:solidFill>
                          <a:schemeClr val="tx1"/>
                        </a:solidFill>
                      </a:endParaRPr>
                    </a:p>
                  </a:txBody>
                  <a:tcPr anchor="ctr">
                    <a:solidFill>
                      <a:schemeClr val="bg1">
                        <a:lumMod val="85000"/>
                        <a:lumOff val="15000"/>
                      </a:schemeClr>
                    </a:solidFill>
                  </a:tcPr>
                </a:tc>
                <a:tc vMerge="1">
                  <a:txBody>
                    <a:bodyPr/>
                    <a:lstStyle/>
                    <a:p>
                      <a:pPr algn="ctr"/>
                      <a:endParaRPr lang="en-US" dirty="0">
                        <a:solidFill>
                          <a:schemeClr val="tx1"/>
                        </a:solidFill>
                      </a:endParaRPr>
                    </a:p>
                  </a:txBody>
                  <a:tcPr anchor="ctr">
                    <a:solidFill>
                      <a:schemeClr val="bg1">
                        <a:lumMod val="85000"/>
                        <a:lumOff val="15000"/>
                      </a:schemeClr>
                    </a:solidFill>
                  </a:tcPr>
                </a:tc>
                <a:tc vMerge="1">
                  <a:txBody>
                    <a:bodyPr/>
                    <a:lstStyle/>
                    <a:p>
                      <a:pPr algn="ctr"/>
                      <a:endParaRPr lang="en-US" dirty="0">
                        <a:solidFill>
                          <a:schemeClr val="tx1"/>
                        </a:solidFill>
                      </a:endParaRPr>
                    </a:p>
                  </a:txBody>
                  <a:tcPr anchor="ctr">
                    <a:solidFill>
                      <a:schemeClr val="bg1">
                        <a:lumMod val="85000"/>
                        <a:lumOff val="15000"/>
                      </a:schemeClr>
                    </a:solidFill>
                  </a:tcPr>
                </a:tc>
                <a:extLst>
                  <a:ext uri="{0D108BD9-81ED-4DB2-BD59-A6C34878D82A}">
                    <a16:rowId xmlns:a16="http://schemas.microsoft.com/office/drawing/2014/main" val="353506145"/>
                  </a:ext>
                </a:extLst>
              </a:tr>
              <a:tr h="333455">
                <a:tc>
                  <a:txBody>
                    <a:bodyPr/>
                    <a:lstStyle/>
                    <a:p>
                      <a:pPr algn="ctr"/>
                      <a:r>
                        <a:rPr lang="en-US" dirty="0">
                          <a:solidFill>
                            <a:schemeClr val="tx1"/>
                          </a:solidFill>
                        </a:rPr>
                        <a:t>8</a:t>
                      </a:r>
                    </a:p>
                  </a:txBody>
                  <a:tcPr/>
                </a:tc>
                <a:tc vMerge="1">
                  <a:txBody>
                    <a:bodyPr/>
                    <a:lstStyle/>
                    <a:p>
                      <a:pPr algn="ctr"/>
                      <a:endParaRPr lang="en-US" dirty="0">
                        <a:solidFill>
                          <a:schemeClr val="tx1"/>
                        </a:solidFill>
                      </a:endParaRPr>
                    </a:p>
                  </a:txBody>
                  <a:tcPr anchor="ctr">
                    <a:solidFill>
                      <a:schemeClr val="bg1">
                        <a:lumMod val="85000"/>
                        <a:lumOff val="15000"/>
                      </a:schemeClr>
                    </a:solidFill>
                  </a:tcPr>
                </a:tc>
                <a:tc vMerge="1">
                  <a:txBody>
                    <a:bodyPr/>
                    <a:lstStyle/>
                    <a:p>
                      <a:pPr algn="ctr"/>
                      <a:endParaRPr lang="en-US" dirty="0">
                        <a:solidFill>
                          <a:schemeClr val="tx1"/>
                        </a:solidFill>
                      </a:endParaRPr>
                    </a:p>
                  </a:txBody>
                  <a:tcPr anchor="ctr">
                    <a:solidFill>
                      <a:schemeClr val="bg1">
                        <a:lumMod val="85000"/>
                        <a:lumOff val="15000"/>
                      </a:schemeClr>
                    </a:solidFill>
                  </a:tcPr>
                </a:tc>
                <a:tc vMerge="1">
                  <a:txBody>
                    <a:bodyPr/>
                    <a:lstStyle/>
                    <a:p>
                      <a:pPr algn="ctr"/>
                      <a:endParaRPr lang="en-US" dirty="0">
                        <a:solidFill>
                          <a:schemeClr val="tx1"/>
                        </a:solidFill>
                      </a:endParaRPr>
                    </a:p>
                  </a:txBody>
                  <a:tcPr anchor="ctr">
                    <a:solidFill>
                      <a:schemeClr val="bg1">
                        <a:lumMod val="85000"/>
                        <a:lumOff val="15000"/>
                      </a:schemeClr>
                    </a:solidFill>
                  </a:tcPr>
                </a:tc>
                <a:tc vMerge="1">
                  <a:txBody>
                    <a:bodyPr/>
                    <a:lstStyle/>
                    <a:p>
                      <a:pPr algn="ctr"/>
                      <a:endParaRPr lang="en-US" dirty="0">
                        <a:solidFill>
                          <a:schemeClr val="tx1"/>
                        </a:solidFill>
                      </a:endParaRPr>
                    </a:p>
                  </a:txBody>
                  <a:tcPr anchor="ctr">
                    <a:solidFill>
                      <a:schemeClr val="bg1">
                        <a:lumMod val="85000"/>
                        <a:lumOff val="15000"/>
                      </a:schemeClr>
                    </a:solidFill>
                  </a:tcPr>
                </a:tc>
                <a:tc vMerge="1">
                  <a:txBody>
                    <a:bodyPr/>
                    <a:lstStyle/>
                    <a:p>
                      <a:pPr algn="ctr"/>
                      <a:endParaRPr lang="en-US" dirty="0">
                        <a:solidFill>
                          <a:schemeClr val="tx1"/>
                        </a:solidFill>
                      </a:endParaRPr>
                    </a:p>
                  </a:txBody>
                  <a:tcPr anchor="ctr">
                    <a:solidFill>
                      <a:schemeClr val="bg1">
                        <a:lumMod val="85000"/>
                        <a:lumOff val="15000"/>
                      </a:schemeClr>
                    </a:solidFill>
                  </a:tcPr>
                </a:tc>
                <a:extLst>
                  <a:ext uri="{0D108BD9-81ED-4DB2-BD59-A6C34878D82A}">
                    <a16:rowId xmlns:a16="http://schemas.microsoft.com/office/drawing/2014/main" val="2331528645"/>
                  </a:ext>
                </a:extLst>
              </a:tr>
              <a:tr h="316486">
                <a:tc>
                  <a:txBody>
                    <a:bodyPr/>
                    <a:lstStyle/>
                    <a:p>
                      <a:pPr algn="ctr"/>
                      <a:r>
                        <a:rPr lang="en-US" dirty="0">
                          <a:solidFill>
                            <a:schemeClr val="tx1"/>
                          </a:solidFill>
                        </a:rPr>
                        <a:t>9</a:t>
                      </a:r>
                    </a:p>
                  </a:txBody>
                  <a:tcPr/>
                </a:tc>
                <a:tc vMerge="1">
                  <a:txBody>
                    <a:bodyPr/>
                    <a:lstStyle/>
                    <a:p>
                      <a:pPr algn="ctr"/>
                      <a:endParaRPr lang="en-US" dirty="0">
                        <a:solidFill>
                          <a:schemeClr val="tx1"/>
                        </a:solidFill>
                      </a:endParaRPr>
                    </a:p>
                  </a:txBody>
                  <a:tcPr anchor="ctr">
                    <a:solidFill>
                      <a:schemeClr val="bg1">
                        <a:lumMod val="85000"/>
                        <a:lumOff val="15000"/>
                      </a:schemeClr>
                    </a:solidFill>
                  </a:tcPr>
                </a:tc>
                <a:tc vMerge="1">
                  <a:txBody>
                    <a:bodyPr/>
                    <a:lstStyle/>
                    <a:p>
                      <a:endParaRPr lang="en-US" dirty="0"/>
                    </a:p>
                  </a:txBody>
                  <a:tcPr anchor="ctr">
                    <a:solidFill>
                      <a:schemeClr val="bg1">
                        <a:lumMod val="85000"/>
                        <a:lumOff val="15000"/>
                      </a:schemeClr>
                    </a:solidFill>
                  </a:tcPr>
                </a:tc>
                <a:tc vMerge="1">
                  <a:txBody>
                    <a:bodyPr/>
                    <a:lstStyle/>
                    <a:p>
                      <a:endParaRPr lang="en-US" dirty="0"/>
                    </a:p>
                  </a:txBody>
                  <a:tcPr anchor="ctr">
                    <a:solidFill>
                      <a:schemeClr val="bg1">
                        <a:lumMod val="85000"/>
                        <a:lumOff val="15000"/>
                      </a:schemeClr>
                    </a:solidFill>
                  </a:tcPr>
                </a:tc>
                <a:tc vMerge="1">
                  <a:txBody>
                    <a:bodyPr/>
                    <a:lstStyle/>
                    <a:p>
                      <a:endParaRPr lang="en-US" dirty="0"/>
                    </a:p>
                  </a:txBody>
                  <a:tcPr anchor="ctr">
                    <a:solidFill>
                      <a:schemeClr val="bg1">
                        <a:lumMod val="85000"/>
                        <a:lumOff val="15000"/>
                      </a:schemeClr>
                    </a:solidFill>
                  </a:tcPr>
                </a:tc>
                <a:tc vMerge="1">
                  <a:txBody>
                    <a:bodyPr/>
                    <a:lstStyle/>
                    <a:p>
                      <a:endParaRPr lang="en-US" dirty="0"/>
                    </a:p>
                  </a:txBody>
                  <a:tcPr anchor="ctr">
                    <a:solidFill>
                      <a:schemeClr val="bg1">
                        <a:lumMod val="85000"/>
                        <a:lumOff val="15000"/>
                      </a:schemeClr>
                    </a:solidFill>
                  </a:tcPr>
                </a:tc>
                <a:extLst>
                  <a:ext uri="{0D108BD9-81ED-4DB2-BD59-A6C34878D82A}">
                    <a16:rowId xmlns:a16="http://schemas.microsoft.com/office/drawing/2014/main" val="2962122724"/>
                  </a:ext>
                </a:extLst>
              </a:tr>
              <a:tr h="316486">
                <a:tc>
                  <a:txBody>
                    <a:bodyPr/>
                    <a:lstStyle/>
                    <a:p>
                      <a:pPr algn="ctr"/>
                      <a:r>
                        <a:rPr lang="en-US" dirty="0">
                          <a:solidFill>
                            <a:schemeClr val="tx1"/>
                          </a:solidFill>
                        </a:rPr>
                        <a:t>10</a:t>
                      </a:r>
                    </a:p>
                  </a:txBody>
                  <a:tcPr/>
                </a:tc>
                <a:tc vMerge="1">
                  <a:txBody>
                    <a:bodyPr/>
                    <a:lstStyle/>
                    <a:p>
                      <a:pPr algn="ctr"/>
                      <a:endParaRPr lang="en-US" dirty="0">
                        <a:solidFill>
                          <a:schemeClr val="tx1"/>
                        </a:solidFill>
                      </a:endParaRPr>
                    </a:p>
                  </a:txBody>
                  <a:tcPr anchor="ctr">
                    <a:solidFill>
                      <a:schemeClr val="bg1">
                        <a:lumMod val="85000"/>
                        <a:lumOff val="15000"/>
                      </a:schemeClr>
                    </a:solidFill>
                  </a:tcPr>
                </a:tc>
                <a:tc vMerge="1">
                  <a:txBody>
                    <a:bodyPr/>
                    <a:lstStyle/>
                    <a:p>
                      <a:pPr algn="ctr"/>
                      <a:endParaRPr lang="en-US" dirty="0">
                        <a:solidFill>
                          <a:schemeClr val="tx1"/>
                        </a:solidFill>
                      </a:endParaRPr>
                    </a:p>
                  </a:txBody>
                  <a:tcPr anchor="ctr">
                    <a:solidFill>
                      <a:schemeClr val="bg1">
                        <a:lumMod val="85000"/>
                        <a:lumOff val="15000"/>
                      </a:schemeClr>
                    </a:solidFill>
                  </a:tcPr>
                </a:tc>
                <a:tc vMerge="1">
                  <a:txBody>
                    <a:bodyPr/>
                    <a:lstStyle/>
                    <a:p>
                      <a:pPr algn="ctr"/>
                      <a:endParaRPr lang="en-US" dirty="0">
                        <a:solidFill>
                          <a:schemeClr val="tx1"/>
                        </a:solidFill>
                      </a:endParaRPr>
                    </a:p>
                  </a:txBody>
                  <a:tcPr anchor="ctr">
                    <a:solidFill>
                      <a:schemeClr val="bg1">
                        <a:lumMod val="85000"/>
                        <a:lumOff val="15000"/>
                      </a:schemeClr>
                    </a:solidFill>
                  </a:tcPr>
                </a:tc>
                <a:tc vMerge="1">
                  <a:txBody>
                    <a:bodyPr/>
                    <a:lstStyle/>
                    <a:p>
                      <a:pPr algn="ctr"/>
                      <a:endParaRPr lang="en-US" dirty="0">
                        <a:solidFill>
                          <a:schemeClr val="tx1"/>
                        </a:solidFill>
                      </a:endParaRPr>
                    </a:p>
                  </a:txBody>
                  <a:tcPr anchor="ctr">
                    <a:solidFill>
                      <a:schemeClr val="bg1">
                        <a:lumMod val="85000"/>
                        <a:lumOff val="15000"/>
                      </a:schemeClr>
                    </a:solidFill>
                  </a:tcPr>
                </a:tc>
                <a:tc vMerge="1">
                  <a:txBody>
                    <a:bodyPr/>
                    <a:lstStyle/>
                    <a:p>
                      <a:pPr algn="ctr"/>
                      <a:endParaRPr lang="en-US" dirty="0">
                        <a:solidFill>
                          <a:schemeClr val="tx1"/>
                        </a:solidFill>
                      </a:endParaRPr>
                    </a:p>
                  </a:txBody>
                  <a:tcPr anchor="ctr">
                    <a:solidFill>
                      <a:schemeClr val="bg1">
                        <a:lumMod val="85000"/>
                        <a:lumOff val="15000"/>
                      </a:schemeClr>
                    </a:solidFill>
                  </a:tcPr>
                </a:tc>
                <a:extLst>
                  <a:ext uri="{0D108BD9-81ED-4DB2-BD59-A6C34878D82A}">
                    <a16:rowId xmlns:a16="http://schemas.microsoft.com/office/drawing/2014/main" val="7163390"/>
                  </a:ext>
                </a:extLst>
              </a:tr>
            </a:tbl>
          </a:graphicData>
        </a:graphic>
      </p:graphicFrame>
    </p:spTree>
    <p:extLst>
      <p:ext uri="{BB962C8B-B14F-4D97-AF65-F5344CB8AC3E}">
        <p14:creationId xmlns:p14="http://schemas.microsoft.com/office/powerpoint/2010/main" val="37908741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48298-5BAD-4B06-AE35-7486CEBB0338}"/>
              </a:ext>
            </a:extLst>
          </p:cNvPr>
          <p:cNvSpPr>
            <a:spLocks noGrp="1"/>
          </p:cNvSpPr>
          <p:nvPr>
            <p:ph type="title"/>
          </p:nvPr>
        </p:nvSpPr>
        <p:spPr>
          <a:xfrm>
            <a:off x="0" y="0"/>
            <a:ext cx="12192000" cy="711200"/>
          </a:xfrm>
          <a:solidFill>
            <a:schemeClr val="tx2">
              <a:lumMod val="60000"/>
              <a:lumOff val="40000"/>
            </a:schemeClr>
          </a:solidFill>
        </p:spPr>
        <p:txBody>
          <a:bodyPr>
            <a:normAutofit fontScale="90000"/>
          </a:bodyPr>
          <a:lstStyle/>
          <a:p>
            <a:pPr algn="l"/>
            <a:r>
              <a:rPr lang="en-IN" dirty="0">
                <a:solidFill>
                  <a:schemeClr val="tx1">
                    <a:lumMod val="95000"/>
                    <a:lumOff val="5000"/>
                  </a:schemeClr>
                </a:solidFill>
              </a:rPr>
              <a:t>PROJECT PLAN</a:t>
            </a:r>
          </a:p>
        </p:txBody>
      </p:sp>
      <p:sp>
        <p:nvSpPr>
          <p:cNvPr id="9" name="Slide Number Placeholder 8">
            <a:extLst>
              <a:ext uri="{FF2B5EF4-FFF2-40B4-BE49-F238E27FC236}">
                <a16:creationId xmlns:a16="http://schemas.microsoft.com/office/drawing/2014/main" id="{605787C1-FF90-9B90-02B5-BCDE2A88569B}"/>
              </a:ext>
            </a:extLst>
          </p:cNvPr>
          <p:cNvSpPr>
            <a:spLocks noGrp="1"/>
          </p:cNvSpPr>
          <p:nvPr>
            <p:ph type="sldNum" sz="quarter" idx="12"/>
          </p:nvPr>
        </p:nvSpPr>
        <p:spPr/>
        <p:txBody>
          <a:bodyPr/>
          <a:lstStyle/>
          <a:p>
            <a:fld id="{3979BACE-D4D0-4C15-BBC8-118886278A23}" type="slidenum">
              <a:rPr lang="en-IN" smtClean="0"/>
              <a:t>34</a:t>
            </a:fld>
            <a:endParaRPr lang="en-IN"/>
          </a:p>
        </p:txBody>
      </p:sp>
      <p:graphicFrame>
        <p:nvGraphicFramePr>
          <p:cNvPr id="4" name="Table 4">
            <a:extLst>
              <a:ext uri="{FF2B5EF4-FFF2-40B4-BE49-F238E27FC236}">
                <a16:creationId xmlns:a16="http://schemas.microsoft.com/office/drawing/2014/main" id="{FDC52066-3E70-8E26-E1E5-0FD37FA2B7AD}"/>
              </a:ext>
            </a:extLst>
          </p:cNvPr>
          <p:cNvGraphicFramePr>
            <a:graphicFrameLocks noGrp="1"/>
          </p:cNvGraphicFramePr>
          <p:nvPr>
            <p:extLst>
              <p:ext uri="{D42A27DB-BD31-4B8C-83A1-F6EECF244321}">
                <p14:modId xmlns:p14="http://schemas.microsoft.com/office/powerpoint/2010/main" val="2139616816"/>
              </p:ext>
            </p:extLst>
          </p:nvPr>
        </p:nvGraphicFramePr>
        <p:xfrm>
          <a:off x="1187777" y="1659064"/>
          <a:ext cx="9494701" cy="4310194"/>
        </p:xfrm>
        <a:graphic>
          <a:graphicData uri="http://schemas.openxmlformats.org/drawingml/2006/table">
            <a:tbl>
              <a:tblPr firstRow="1" bandRow="1">
                <a:tableStyleId>{21E4AEA4-8DFA-4A89-87EB-49C32662AFE0}</a:tableStyleId>
              </a:tblPr>
              <a:tblGrid>
                <a:gridCol w="1122858">
                  <a:extLst>
                    <a:ext uri="{9D8B030D-6E8A-4147-A177-3AD203B41FA5}">
                      <a16:colId xmlns:a16="http://schemas.microsoft.com/office/drawing/2014/main" val="2655246932"/>
                    </a:ext>
                  </a:extLst>
                </a:gridCol>
                <a:gridCol w="1409639">
                  <a:extLst>
                    <a:ext uri="{9D8B030D-6E8A-4147-A177-3AD203B41FA5}">
                      <a16:colId xmlns:a16="http://schemas.microsoft.com/office/drawing/2014/main" val="2522691548"/>
                    </a:ext>
                  </a:extLst>
                </a:gridCol>
                <a:gridCol w="1781997">
                  <a:extLst>
                    <a:ext uri="{9D8B030D-6E8A-4147-A177-3AD203B41FA5}">
                      <a16:colId xmlns:a16="http://schemas.microsoft.com/office/drawing/2014/main" val="2662093533"/>
                    </a:ext>
                  </a:extLst>
                </a:gridCol>
                <a:gridCol w="1662311">
                  <a:extLst>
                    <a:ext uri="{9D8B030D-6E8A-4147-A177-3AD203B41FA5}">
                      <a16:colId xmlns:a16="http://schemas.microsoft.com/office/drawing/2014/main" val="1263789744"/>
                    </a:ext>
                  </a:extLst>
                </a:gridCol>
                <a:gridCol w="1396341">
                  <a:extLst>
                    <a:ext uri="{9D8B030D-6E8A-4147-A177-3AD203B41FA5}">
                      <a16:colId xmlns:a16="http://schemas.microsoft.com/office/drawing/2014/main" val="3063955606"/>
                    </a:ext>
                  </a:extLst>
                </a:gridCol>
                <a:gridCol w="2121555">
                  <a:extLst>
                    <a:ext uri="{9D8B030D-6E8A-4147-A177-3AD203B41FA5}">
                      <a16:colId xmlns:a16="http://schemas.microsoft.com/office/drawing/2014/main" val="1997563775"/>
                    </a:ext>
                  </a:extLst>
                </a:gridCol>
              </a:tblGrid>
              <a:tr h="422698">
                <a:tc>
                  <a:txBody>
                    <a:bodyPr/>
                    <a:lstStyle/>
                    <a:p>
                      <a:pPr algn="ctr"/>
                      <a:r>
                        <a:rPr lang="en-US" b="0" dirty="0">
                          <a:solidFill>
                            <a:schemeClr val="bg1"/>
                          </a:solidFill>
                        </a:rPr>
                        <a:t>User Story</a:t>
                      </a:r>
                    </a:p>
                  </a:txBody>
                  <a:tcPr/>
                </a:tc>
                <a:tc>
                  <a:txBody>
                    <a:bodyPr/>
                    <a:lstStyle/>
                    <a:p>
                      <a:r>
                        <a:rPr lang="en-US" b="0" dirty="0">
                          <a:solidFill>
                            <a:schemeClr val="bg1"/>
                          </a:solidFill>
                        </a:rPr>
                        <a:t>Sprint</a:t>
                      </a:r>
                    </a:p>
                  </a:txBody>
                  <a:tcPr/>
                </a:tc>
                <a:tc>
                  <a:txBody>
                    <a:bodyPr/>
                    <a:lstStyle/>
                    <a:p>
                      <a:r>
                        <a:rPr lang="en-US" b="0" dirty="0">
                          <a:solidFill>
                            <a:schemeClr val="bg1"/>
                          </a:solidFill>
                        </a:rPr>
                        <a:t>Start Date</a:t>
                      </a:r>
                    </a:p>
                  </a:txBody>
                  <a:tcPr/>
                </a:tc>
                <a:tc>
                  <a:txBody>
                    <a:bodyPr/>
                    <a:lstStyle/>
                    <a:p>
                      <a:r>
                        <a:rPr lang="en-US" b="0" dirty="0">
                          <a:solidFill>
                            <a:schemeClr val="bg1"/>
                          </a:solidFill>
                        </a:rPr>
                        <a:t>End Date</a:t>
                      </a:r>
                    </a:p>
                  </a:txBody>
                  <a:tcPr/>
                </a:tc>
                <a:tc>
                  <a:txBody>
                    <a:bodyPr/>
                    <a:lstStyle/>
                    <a:p>
                      <a:r>
                        <a:rPr lang="en-US" b="0" dirty="0">
                          <a:solidFill>
                            <a:schemeClr val="bg1"/>
                          </a:solidFill>
                        </a:rPr>
                        <a:t>Hours</a:t>
                      </a:r>
                    </a:p>
                  </a:txBody>
                  <a:tcPr/>
                </a:tc>
                <a:tc>
                  <a:txBody>
                    <a:bodyPr/>
                    <a:lstStyle/>
                    <a:p>
                      <a:r>
                        <a:rPr lang="en-US" b="0" dirty="0">
                          <a:solidFill>
                            <a:schemeClr val="bg1"/>
                          </a:solidFill>
                        </a:rPr>
                        <a:t>Status</a:t>
                      </a:r>
                    </a:p>
                  </a:txBody>
                  <a:tcPr/>
                </a:tc>
                <a:extLst>
                  <a:ext uri="{0D108BD9-81ED-4DB2-BD59-A6C34878D82A}">
                    <a16:rowId xmlns:a16="http://schemas.microsoft.com/office/drawing/2014/main" val="769106507"/>
                  </a:ext>
                </a:extLst>
              </a:tr>
              <a:tr h="378274">
                <a:tc>
                  <a:txBody>
                    <a:bodyPr/>
                    <a:lstStyle/>
                    <a:p>
                      <a:pPr algn="ctr"/>
                      <a:r>
                        <a:rPr lang="en-US" dirty="0">
                          <a:solidFill>
                            <a:schemeClr val="tx1"/>
                          </a:solidFill>
                        </a:rPr>
                        <a:t>11</a:t>
                      </a:r>
                    </a:p>
                  </a:txBody>
                  <a:tcPr/>
                </a:tc>
                <a:tc rowSpan="10">
                  <a:txBody>
                    <a:bodyPr/>
                    <a:lstStyle/>
                    <a:p>
                      <a:pPr algn="ctr"/>
                      <a:r>
                        <a:rPr lang="en-US" dirty="0">
                          <a:solidFill>
                            <a:schemeClr val="tx1"/>
                          </a:solidFill>
                        </a:rPr>
                        <a:t>Sprint 2</a:t>
                      </a:r>
                    </a:p>
                  </a:txBody>
                  <a:tcPr anchor="ctr"/>
                </a:tc>
                <a:tc rowSpan="10">
                  <a:txBody>
                    <a:bodyPr/>
                    <a:lstStyle/>
                    <a:p>
                      <a:pPr algn="ctr"/>
                      <a:r>
                        <a:rPr lang="en-US" dirty="0">
                          <a:solidFill>
                            <a:schemeClr val="tx1"/>
                          </a:solidFill>
                        </a:rPr>
                        <a:t>25/02/23</a:t>
                      </a:r>
                    </a:p>
                  </a:txBody>
                  <a:tcPr anchor="ctr"/>
                </a:tc>
                <a:tc rowSpan="10">
                  <a:txBody>
                    <a:bodyPr/>
                    <a:lstStyle/>
                    <a:p>
                      <a:pPr algn="ctr"/>
                      <a:r>
                        <a:rPr lang="en-US" dirty="0">
                          <a:solidFill>
                            <a:schemeClr val="tx1"/>
                          </a:solidFill>
                        </a:rPr>
                        <a:t>14/03/23</a:t>
                      </a:r>
                    </a:p>
                  </a:txBody>
                  <a:tcPr anchor="ctr"/>
                </a:tc>
                <a:tc rowSpan="10">
                  <a:txBody>
                    <a:bodyPr/>
                    <a:lstStyle/>
                    <a:p>
                      <a:pPr algn="ctr"/>
                      <a:r>
                        <a:rPr lang="en-US" dirty="0">
                          <a:solidFill>
                            <a:schemeClr val="tx1"/>
                          </a:solidFill>
                        </a:rPr>
                        <a:t>21</a:t>
                      </a:r>
                    </a:p>
                  </a:txBody>
                  <a:tcPr anchor="ctr"/>
                </a:tc>
                <a:tc rowSpan="10">
                  <a:txBody>
                    <a:bodyPr/>
                    <a:lstStyle/>
                    <a:p>
                      <a:pPr algn="ctr"/>
                      <a:r>
                        <a:rPr lang="en-US" dirty="0">
                          <a:solidFill>
                            <a:schemeClr val="tx1"/>
                          </a:solidFill>
                        </a:rPr>
                        <a:t>On Progress</a:t>
                      </a:r>
                    </a:p>
                  </a:txBody>
                  <a:tcPr anchor="ctr"/>
                </a:tc>
                <a:extLst>
                  <a:ext uri="{0D108BD9-81ED-4DB2-BD59-A6C34878D82A}">
                    <a16:rowId xmlns:a16="http://schemas.microsoft.com/office/drawing/2014/main" val="1605328943"/>
                  </a:ext>
                </a:extLst>
              </a:tr>
              <a:tr h="301730">
                <a:tc>
                  <a:txBody>
                    <a:bodyPr/>
                    <a:lstStyle/>
                    <a:p>
                      <a:pPr algn="ctr"/>
                      <a:r>
                        <a:rPr lang="en-US" dirty="0">
                          <a:solidFill>
                            <a:schemeClr val="tx1"/>
                          </a:solidFill>
                        </a:rPr>
                        <a:t>12</a:t>
                      </a:r>
                    </a:p>
                  </a:txBody>
                  <a:tcPr/>
                </a:tc>
                <a:tc vMerge="1">
                  <a:txBody>
                    <a:bodyPr/>
                    <a:lstStyle/>
                    <a:p>
                      <a:endParaRPr lang="en-US" dirty="0"/>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848578570"/>
                  </a:ext>
                </a:extLst>
              </a:tr>
              <a:tr h="301730">
                <a:tc>
                  <a:txBody>
                    <a:bodyPr/>
                    <a:lstStyle/>
                    <a:p>
                      <a:pPr algn="ctr"/>
                      <a:r>
                        <a:rPr lang="en-US" dirty="0">
                          <a:solidFill>
                            <a:schemeClr val="tx1"/>
                          </a:solidFill>
                        </a:rPr>
                        <a:t>13</a:t>
                      </a:r>
                    </a:p>
                  </a:txBody>
                  <a:tcPr/>
                </a:tc>
                <a:tc vMerge="1">
                  <a:txBody>
                    <a:bodyPr/>
                    <a:lstStyle/>
                    <a:p>
                      <a:endParaRPr lang="en-US" dirty="0"/>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538149516"/>
                  </a:ext>
                </a:extLst>
              </a:tr>
              <a:tr h="363620">
                <a:tc>
                  <a:txBody>
                    <a:bodyPr/>
                    <a:lstStyle/>
                    <a:p>
                      <a:pPr algn="ctr"/>
                      <a:r>
                        <a:rPr lang="en-US" dirty="0">
                          <a:solidFill>
                            <a:schemeClr val="tx1"/>
                          </a:solidFill>
                        </a:rPr>
                        <a:t>14</a:t>
                      </a:r>
                    </a:p>
                  </a:txBody>
                  <a:tcPr/>
                </a:tc>
                <a:tc vMerge="1">
                  <a:txBody>
                    <a:bodyPr/>
                    <a:lstStyle/>
                    <a:p>
                      <a:endParaRPr lang="en-US" dirty="0"/>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513351641"/>
                  </a:ext>
                </a:extLst>
              </a:tr>
              <a:tr h="365506">
                <a:tc>
                  <a:txBody>
                    <a:bodyPr/>
                    <a:lstStyle/>
                    <a:p>
                      <a:pPr algn="ctr"/>
                      <a:r>
                        <a:rPr lang="en-US" dirty="0">
                          <a:solidFill>
                            <a:schemeClr val="tx1"/>
                          </a:solidFill>
                        </a:rPr>
                        <a:t>15</a:t>
                      </a:r>
                    </a:p>
                  </a:txBody>
                  <a:tcPr/>
                </a:tc>
                <a:tc vMerge="1">
                  <a:txBody>
                    <a:bodyPr/>
                    <a:lstStyle/>
                    <a:p>
                      <a:pPr algn="ctr"/>
                      <a:endParaRPr lang="en-US" dirty="0">
                        <a:solidFill>
                          <a:schemeClr val="tx1"/>
                        </a:solidFill>
                      </a:endParaRPr>
                    </a:p>
                  </a:txBody>
                  <a:tcPr anchor="ctr">
                    <a:solidFill>
                      <a:schemeClr val="bg1">
                        <a:lumMod val="85000"/>
                        <a:lumOff val="15000"/>
                      </a:schemeClr>
                    </a:solidFill>
                  </a:tcPr>
                </a:tc>
                <a:tc vMerge="1">
                  <a:txBody>
                    <a:bodyPr/>
                    <a:lstStyle/>
                    <a:p>
                      <a:pPr algn="ctr"/>
                      <a:endParaRPr lang="en-US" dirty="0">
                        <a:solidFill>
                          <a:schemeClr val="tx1"/>
                        </a:solidFill>
                      </a:endParaRPr>
                    </a:p>
                  </a:txBody>
                  <a:tcPr anchor="ctr">
                    <a:solidFill>
                      <a:schemeClr val="bg1">
                        <a:lumMod val="85000"/>
                        <a:lumOff val="15000"/>
                      </a:schemeClr>
                    </a:solidFill>
                  </a:tcPr>
                </a:tc>
                <a:tc vMerge="1">
                  <a:txBody>
                    <a:bodyPr/>
                    <a:lstStyle/>
                    <a:p>
                      <a:pPr algn="ctr"/>
                      <a:endParaRPr lang="en-US" dirty="0">
                        <a:solidFill>
                          <a:schemeClr val="tx1"/>
                        </a:solidFill>
                      </a:endParaRPr>
                    </a:p>
                  </a:txBody>
                  <a:tcPr anchor="ctr">
                    <a:solidFill>
                      <a:schemeClr val="bg1">
                        <a:lumMod val="85000"/>
                        <a:lumOff val="15000"/>
                      </a:schemeClr>
                    </a:solidFill>
                  </a:tcPr>
                </a:tc>
                <a:tc vMerge="1">
                  <a:txBody>
                    <a:bodyPr/>
                    <a:lstStyle/>
                    <a:p>
                      <a:pPr algn="ctr"/>
                      <a:endParaRPr lang="en-US" dirty="0">
                        <a:solidFill>
                          <a:schemeClr val="tx1"/>
                        </a:solidFill>
                      </a:endParaRPr>
                    </a:p>
                  </a:txBody>
                  <a:tcPr anchor="ctr">
                    <a:solidFill>
                      <a:schemeClr val="bg1">
                        <a:lumMod val="85000"/>
                        <a:lumOff val="15000"/>
                      </a:schemeClr>
                    </a:solidFill>
                  </a:tcPr>
                </a:tc>
                <a:tc vMerge="1">
                  <a:txBody>
                    <a:bodyPr/>
                    <a:lstStyle/>
                    <a:p>
                      <a:pPr algn="ctr"/>
                      <a:endParaRPr lang="en-US" dirty="0">
                        <a:solidFill>
                          <a:schemeClr val="tx1"/>
                        </a:solidFill>
                      </a:endParaRPr>
                    </a:p>
                  </a:txBody>
                  <a:tcPr anchor="ctr">
                    <a:solidFill>
                      <a:schemeClr val="bg1">
                        <a:lumMod val="85000"/>
                        <a:lumOff val="15000"/>
                      </a:schemeClr>
                    </a:solidFill>
                  </a:tcPr>
                </a:tc>
                <a:extLst>
                  <a:ext uri="{0D108BD9-81ED-4DB2-BD59-A6C34878D82A}">
                    <a16:rowId xmlns:a16="http://schemas.microsoft.com/office/drawing/2014/main" val="1201614712"/>
                  </a:ext>
                </a:extLst>
              </a:tr>
              <a:tr h="339111">
                <a:tc>
                  <a:txBody>
                    <a:bodyPr/>
                    <a:lstStyle/>
                    <a:p>
                      <a:pPr algn="ctr"/>
                      <a:r>
                        <a:rPr lang="en-US" dirty="0">
                          <a:solidFill>
                            <a:schemeClr val="tx1"/>
                          </a:solidFill>
                        </a:rPr>
                        <a:t>16</a:t>
                      </a:r>
                    </a:p>
                  </a:txBody>
                  <a:tcPr/>
                </a:tc>
                <a:tc vMerge="1">
                  <a:txBody>
                    <a:bodyPr/>
                    <a:lstStyle/>
                    <a:p>
                      <a:pPr algn="ctr"/>
                      <a:endParaRPr lang="en-US" dirty="0">
                        <a:solidFill>
                          <a:schemeClr val="tx1"/>
                        </a:solidFill>
                      </a:endParaRPr>
                    </a:p>
                  </a:txBody>
                  <a:tcPr anchor="ctr">
                    <a:solidFill>
                      <a:schemeClr val="bg1">
                        <a:lumMod val="85000"/>
                        <a:lumOff val="15000"/>
                      </a:schemeClr>
                    </a:solidFill>
                  </a:tcPr>
                </a:tc>
                <a:tc vMerge="1">
                  <a:txBody>
                    <a:bodyPr/>
                    <a:lstStyle/>
                    <a:p>
                      <a:pPr algn="ctr"/>
                      <a:endParaRPr lang="en-US" dirty="0">
                        <a:solidFill>
                          <a:schemeClr val="tx1"/>
                        </a:solidFill>
                      </a:endParaRPr>
                    </a:p>
                  </a:txBody>
                  <a:tcPr anchor="ctr">
                    <a:solidFill>
                      <a:schemeClr val="bg1">
                        <a:lumMod val="85000"/>
                        <a:lumOff val="15000"/>
                      </a:schemeClr>
                    </a:solidFill>
                  </a:tcPr>
                </a:tc>
                <a:tc vMerge="1">
                  <a:txBody>
                    <a:bodyPr/>
                    <a:lstStyle/>
                    <a:p>
                      <a:pPr algn="ctr"/>
                      <a:endParaRPr lang="en-US" dirty="0">
                        <a:solidFill>
                          <a:schemeClr val="tx1"/>
                        </a:solidFill>
                      </a:endParaRPr>
                    </a:p>
                  </a:txBody>
                  <a:tcPr anchor="ctr">
                    <a:solidFill>
                      <a:schemeClr val="bg1">
                        <a:lumMod val="85000"/>
                        <a:lumOff val="15000"/>
                      </a:schemeClr>
                    </a:solidFill>
                  </a:tcPr>
                </a:tc>
                <a:tc vMerge="1">
                  <a:txBody>
                    <a:bodyPr/>
                    <a:lstStyle/>
                    <a:p>
                      <a:pPr algn="ctr"/>
                      <a:endParaRPr lang="en-US" dirty="0">
                        <a:solidFill>
                          <a:schemeClr val="tx1"/>
                        </a:solidFill>
                      </a:endParaRPr>
                    </a:p>
                  </a:txBody>
                  <a:tcPr anchor="ctr">
                    <a:solidFill>
                      <a:schemeClr val="bg1">
                        <a:lumMod val="85000"/>
                        <a:lumOff val="15000"/>
                      </a:schemeClr>
                    </a:solidFill>
                  </a:tcPr>
                </a:tc>
                <a:tc vMerge="1">
                  <a:txBody>
                    <a:bodyPr/>
                    <a:lstStyle/>
                    <a:p>
                      <a:pPr algn="ctr"/>
                      <a:endParaRPr lang="en-US" dirty="0">
                        <a:solidFill>
                          <a:schemeClr val="tx1"/>
                        </a:solidFill>
                      </a:endParaRPr>
                    </a:p>
                  </a:txBody>
                  <a:tcPr anchor="ctr">
                    <a:solidFill>
                      <a:schemeClr val="bg1">
                        <a:lumMod val="85000"/>
                        <a:lumOff val="15000"/>
                      </a:schemeClr>
                    </a:solidFill>
                  </a:tcPr>
                </a:tc>
                <a:extLst>
                  <a:ext uri="{0D108BD9-81ED-4DB2-BD59-A6C34878D82A}">
                    <a16:rowId xmlns:a16="http://schemas.microsoft.com/office/drawing/2014/main" val="1867547411"/>
                  </a:ext>
                </a:extLst>
              </a:tr>
              <a:tr h="340996">
                <a:tc>
                  <a:txBody>
                    <a:bodyPr/>
                    <a:lstStyle/>
                    <a:p>
                      <a:pPr algn="ctr"/>
                      <a:r>
                        <a:rPr lang="en-US" dirty="0">
                          <a:solidFill>
                            <a:schemeClr val="tx1"/>
                          </a:solidFill>
                        </a:rPr>
                        <a:t>17</a:t>
                      </a:r>
                    </a:p>
                  </a:txBody>
                  <a:tcPr/>
                </a:tc>
                <a:tc vMerge="1">
                  <a:txBody>
                    <a:bodyPr/>
                    <a:lstStyle/>
                    <a:p>
                      <a:pPr algn="ctr"/>
                      <a:endParaRPr lang="en-US" dirty="0">
                        <a:solidFill>
                          <a:schemeClr val="tx1"/>
                        </a:solidFill>
                      </a:endParaRPr>
                    </a:p>
                  </a:txBody>
                  <a:tcPr anchor="ctr">
                    <a:solidFill>
                      <a:schemeClr val="bg1">
                        <a:lumMod val="85000"/>
                        <a:lumOff val="15000"/>
                      </a:schemeClr>
                    </a:solidFill>
                  </a:tcPr>
                </a:tc>
                <a:tc vMerge="1">
                  <a:txBody>
                    <a:bodyPr/>
                    <a:lstStyle/>
                    <a:p>
                      <a:pPr algn="ctr"/>
                      <a:endParaRPr lang="en-US" dirty="0">
                        <a:solidFill>
                          <a:schemeClr val="tx1"/>
                        </a:solidFill>
                      </a:endParaRPr>
                    </a:p>
                  </a:txBody>
                  <a:tcPr anchor="ctr">
                    <a:solidFill>
                      <a:schemeClr val="bg1">
                        <a:lumMod val="85000"/>
                        <a:lumOff val="15000"/>
                      </a:schemeClr>
                    </a:solidFill>
                  </a:tcPr>
                </a:tc>
                <a:tc vMerge="1">
                  <a:txBody>
                    <a:bodyPr/>
                    <a:lstStyle/>
                    <a:p>
                      <a:pPr algn="ctr"/>
                      <a:endParaRPr lang="en-US" dirty="0">
                        <a:solidFill>
                          <a:schemeClr val="tx1"/>
                        </a:solidFill>
                      </a:endParaRPr>
                    </a:p>
                  </a:txBody>
                  <a:tcPr anchor="ctr">
                    <a:solidFill>
                      <a:schemeClr val="bg1">
                        <a:lumMod val="85000"/>
                        <a:lumOff val="15000"/>
                      </a:schemeClr>
                    </a:solidFill>
                  </a:tcPr>
                </a:tc>
                <a:tc vMerge="1">
                  <a:txBody>
                    <a:bodyPr/>
                    <a:lstStyle/>
                    <a:p>
                      <a:pPr algn="ctr"/>
                      <a:endParaRPr lang="en-US" dirty="0">
                        <a:solidFill>
                          <a:schemeClr val="tx1"/>
                        </a:solidFill>
                      </a:endParaRPr>
                    </a:p>
                  </a:txBody>
                  <a:tcPr anchor="ctr">
                    <a:solidFill>
                      <a:schemeClr val="bg1">
                        <a:lumMod val="85000"/>
                        <a:lumOff val="15000"/>
                      </a:schemeClr>
                    </a:solidFill>
                  </a:tcPr>
                </a:tc>
                <a:tc vMerge="1">
                  <a:txBody>
                    <a:bodyPr/>
                    <a:lstStyle/>
                    <a:p>
                      <a:pPr algn="ctr"/>
                      <a:endParaRPr lang="en-US" dirty="0">
                        <a:solidFill>
                          <a:schemeClr val="tx1"/>
                        </a:solidFill>
                      </a:endParaRPr>
                    </a:p>
                  </a:txBody>
                  <a:tcPr anchor="ctr">
                    <a:solidFill>
                      <a:schemeClr val="bg1">
                        <a:lumMod val="85000"/>
                        <a:lumOff val="15000"/>
                      </a:schemeClr>
                    </a:solidFill>
                  </a:tcPr>
                </a:tc>
                <a:extLst>
                  <a:ext uri="{0D108BD9-81ED-4DB2-BD59-A6C34878D82A}">
                    <a16:rowId xmlns:a16="http://schemas.microsoft.com/office/drawing/2014/main" val="353506145"/>
                  </a:ext>
                </a:extLst>
              </a:tr>
              <a:tr h="333455">
                <a:tc>
                  <a:txBody>
                    <a:bodyPr/>
                    <a:lstStyle/>
                    <a:p>
                      <a:pPr algn="ctr"/>
                      <a:r>
                        <a:rPr lang="en-US" dirty="0">
                          <a:solidFill>
                            <a:schemeClr val="tx1"/>
                          </a:solidFill>
                        </a:rPr>
                        <a:t>18</a:t>
                      </a:r>
                    </a:p>
                  </a:txBody>
                  <a:tcPr/>
                </a:tc>
                <a:tc vMerge="1">
                  <a:txBody>
                    <a:bodyPr/>
                    <a:lstStyle/>
                    <a:p>
                      <a:pPr algn="ctr"/>
                      <a:endParaRPr lang="en-US" dirty="0">
                        <a:solidFill>
                          <a:schemeClr val="tx1"/>
                        </a:solidFill>
                      </a:endParaRPr>
                    </a:p>
                  </a:txBody>
                  <a:tcPr anchor="ctr">
                    <a:solidFill>
                      <a:schemeClr val="bg1">
                        <a:lumMod val="85000"/>
                        <a:lumOff val="15000"/>
                      </a:schemeClr>
                    </a:solidFill>
                  </a:tcPr>
                </a:tc>
                <a:tc vMerge="1">
                  <a:txBody>
                    <a:bodyPr/>
                    <a:lstStyle/>
                    <a:p>
                      <a:pPr algn="ctr"/>
                      <a:endParaRPr lang="en-US" dirty="0">
                        <a:solidFill>
                          <a:schemeClr val="tx1"/>
                        </a:solidFill>
                      </a:endParaRPr>
                    </a:p>
                  </a:txBody>
                  <a:tcPr anchor="ctr">
                    <a:solidFill>
                      <a:schemeClr val="bg1">
                        <a:lumMod val="85000"/>
                        <a:lumOff val="15000"/>
                      </a:schemeClr>
                    </a:solidFill>
                  </a:tcPr>
                </a:tc>
                <a:tc vMerge="1">
                  <a:txBody>
                    <a:bodyPr/>
                    <a:lstStyle/>
                    <a:p>
                      <a:pPr algn="ctr"/>
                      <a:endParaRPr lang="en-US" dirty="0">
                        <a:solidFill>
                          <a:schemeClr val="tx1"/>
                        </a:solidFill>
                      </a:endParaRPr>
                    </a:p>
                  </a:txBody>
                  <a:tcPr anchor="ctr">
                    <a:solidFill>
                      <a:schemeClr val="bg1">
                        <a:lumMod val="85000"/>
                        <a:lumOff val="15000"/>
                      </a:schemeClr>
                    </a:solidFill>
                  </a:tcPr>
                </a:tc>
                <a:tc vMerge="1">
                  <a:txBody>
                    <a:bodyPr/>
                    <a:lstStyle/>
                    <a:p>
                      <a:pPr algn="ctr"/>
                      <a:endParaRPr lang="en-US" dirty="0">
                        <a:solidFill>
                          <a:schemeClr val="tx1"/>
                        </a:solidFill>
                      </a:endParaRPr>
                    </a:p>
                  </a:txBody>
                  <a:tcPr anchor="ctr">
                    <a:solidFill>
                      <a:schemeClr val="bg1">
                        <a:lumMod val="85000"/>
                        <a:lumOff val="15000"/>
                      </a:schemeClr>
                    </a:solidFill>
                  </a:tcPr>
                </a:tc>
                <a:tc vMerge="1">
                  <a:txBody>
                    <a:bodyPr/>
                    <a:lstStyle/>
                    <a:p>
                      <a:pPr algn="ctr"/>
                      <a:endParaRPr lang="en-US" dirty="0">
                        <a:solidFill>
                          <a:schemeClr val="tx1"/>
                        </a:solidFill>
                      </a:endParaRPr>
                    </a:p>
                  </a:txBody>
                  <a:tcPr anchor="ctr">
                    <a:solidFill>
                      <a:schemeClr val="bg1">
                        <a:lumMod val="85000"/>
                        <a:lumOff val="15000"/>
                      </a:schemeClr>
                    </a:solidFill>
                  </a:tcPr>
                </a:tc>
                <a:extLst>
                  <a:ext uri="{0D108BD9-81ED-4DB2-BD59-A6C34878D82A}">
                    <a16:rowId xmlns:a16="http://schemas.microsoft.com/office/drawing/2014/main" val="2331528645"/>
                  </a:ext>
                </a:extLst>
              </a:tr>
              <a:tr h="316486">
                <a:tc>
                  <a:txBody>
                    <a:bodyPr/>
                    <a:lstStyle/>
                    <a:p>
                      <a:pPr algn="ctr"/>
                      <a:r>
                        <a:rPr lang="en-US" dirty="0">
                          <a:solidFill>
                            <a:schemeClr val="tx1"/>
                          </a:solidFill>
                        </a:rPr>
                        <a:t>19</a:t>
                      </a:r>
                    </a:p>
                  </a:txBody>
                  <a:tcPr/>
                </a:tc>
                <a:tc vMerge="1">
                  <a:txBody>
                    <a:bodyPr/>
                    <a:lstStyle/>
                    <a:p>
                      <a:pPr algn="ctr"/>
                      <a:endParaRPr lang="en-US" dirty="0">
                        <a:solidFill>
                          <a:schemeClr val="tx1"/>
                        </a:solidFill>
                      </a:endParaRPr>
                    </a:p>
                  </a:txBody>
                  <a:tcPr anchor="ctr">
                    <a:solidFill>
                      <a:schemeClr val="bg1">
                        <a:lumMod val="85000"/>
                        <a:lumOff val="15000"/>
                      </a:schemeClr>
                    </a:solidFill>
                  </a:tcPr>
                </a:tc>
                <a:tc vMerge="1">
                  <a:txBody>
                    <a:bodyPr/>
                    <a:lstStyle/>
                    <a:p>
                      <a:endParaRPr lang="en-US" dirty="0"/>
                    </a:p>
                  </a:txBody>
                  <a:tcPr anchor="ctr">
                    <a:solidFill>
                      <a:schemeClr val="bg1">
                        <a:lumMod val="85000"/>
                        <a:lumOff val="15000"/>
                      </a:schemeClr>
                    </a:solidFill>
                  </a:tcPr>
                </a:tc>
                <a:tc vMerge="1">
                  <a:txBody>
                    <a:bodyPr/>
                    <a:lstStyle/>
                    <a:p>
                      <a:endParaRPr lang="en-US" dirty="0"/>
                    </a:p>
                  </a:txBody>
                  <a:tcPr anchor="ctr">
                    <a:solidFill>
                      <a:schemeClr val="bg1">
                        <a:lumMod val="85000"/>
                        <a:lumOff val="15000"/>
                      </a:schemeClr>
                    </a:solidFill>
                  </a:tcPr>
                </a:tc>
                <a:tc vMerge="1">
                  <a:txBody>
                    <a:bodyPr/>
                    <a:lstStyle/>
                    <a:p>
                      <a:endParaRPr lang="en-US" dirty="0"/>
                    </a:p>
                  </a:txBody>
                  <a:tcPr anchor="ctr">
                    <a:solidFill>
                      <a:schemeClr val="bg1">
                        <a:lumMod val="85000"/>
                        <a:lumOff val="15000"/>
                      </a:schemeClr>
                    </a:solidFill>
                  </a:tcPr>
                </a:tc>
                <a:tc vMerge="1">
                  <a:txBody>
                    <a:bodyPr/>
                    <a:lstStyle/>
                    <a:p>
                      <a:endParaRPr lang="en-US" dirty="0"/>
                    </a:p>
                  </a:txBody>
                  <a:tcPr anchor="ctr">
                    <a:solidFill>
                      <a:schemeClr val="bg1">
                        <a:lumMod val="85000"/>
                        <a:lumOff val="15000"/>
                      </a:schemeClr>
                    </a:solidFill>
                  </a:tcPr>
                </a:tc>
                <a:extLst>
                  <a:ext uri="{0D108BD9-81ED-4DB2-BD59-A6C34878D82A}">
                    <a16:rowId xmlns:a16="http://schemas.microsoft.com/office/drawing/2014/main" val="2962122724"/>
                  </a:ext>
                </a:extLst>
              </a:tr>
              <a:tr h="316486">
                <a:tc>
                  <a:txBody>
                    <a:bodyPr/>
                    <a:lstStyle/>
                    <a:p>
                      <a:pPr algn="ctr"/>
                      <a:r>
                        <a:rPr lang="en-US" dirty="0">
                          <a:solidFill>
                            <a:schemeClr val="tx1"/>
                          </a:solidFill>
                        </a:rPr>
                        <a:t>20</a:t>
                      </a:r>
                    </a:p>
                  </a:txBody>
                  <a:tcPr/>
                </a:tc>
                <a:tc vMerge="1">
                  <a:txBody>
                    <a:bodyPr/>
                    <a:lstStyle/>
                    <a:p>
                      <a:pPr algn="ctr"/>
                      <a:endParaRPr lang="en-US" dirty="0">
                        <a:solidFill>
                          <a:schemeClr val="tx1"/>
                        </a:solidFill>
                      </a:endParaRPr>
                    </a:p>
                  </a:txBody>
                  <a:tcPr anchor="ctr">
                    <a:solidFill>
                      <a:schemeClr val="bg1">
                        <a:lumMod val="85000"/>
                        <a:lumOff val="15000"/>
                      </a:schemeClr>
                    </a:solidFill>
                  </a:tcPr>
                </a:tc>
                <a:tc vMerge="1">
                  <a:txBody>
                    <a:bodyPr/>
                    <a:lstStyle/>
                    <a:p>
                      <a:pPr algn="ctr"/>
                      <a:endParaRPr lang="en-US" dirty="0">
                        <a:solidFill>
                          <a:schemeClr val="tx1"/>
                        </a:solidFill>
                      </a:endParaRPr>
                    </a:p>
                  </a:txBody>
                  <a:tcPr anchor="ctr">
                    <a:solidFill>
                      <a:schemeClr val="bg1">
                        <a:lumMod val="85000"/>
                        <a:lumOff val="15000"/>
                      </a:schemeClr>
                    </a:solidFill>
                  </a:tcPr>
                </a:tc>
                <a:tc vMerge="1">
                  <a:txBody>
                    <a:bodyPr/>
                    <a:lstStyle/>
                    <a:p>
                      <a:pPr algn="ctr"/>
                      <a:endParaRPr lang="en-US" dirty="0">
                        <a:solidFill>
                          <a:schemeClr val="tx1"/>
                        </a:solidFill>
                      </a:endParaRPr>
                    </a:p>
                  </a:txBody>
                  <a:tcPr anchor="ctr">
                    <a:solidFill>
                      <a:schemeClr val="bg1">
                        <a:lumMod val="85000"/>
                        <a:lumOff val="15000"/>
                      </a:schemeClr>
                    </a:solidFill>
                  </a:tcPr>
                </a:tc>
                <a:tc vMerge="1">
                  <a:txBody>
                    <a:bodyPr/>
                    <a:lstStyle/>
                    <a:p>
                      <a:pPr algn="ctr"/>
                      <a:endParaRPr lang="en-US" dirty="0">
                        <a:solidFill>
                          <a:schemeClr val="tx1"/>
                        </a:solidFill>
                      </a:endParaRPr>
                    </a:p>
                  </a:txBody>
                  <a:tcPr anchor="ctr">
                    <a:solidFill>
                      <a:schemeClr val="bg1">
                        <a:lumMod val="85000"/>
                        <a:lumOff val="15000"/>
                      </a:schemeClr>
                    </a:solidFill>
                  </a:tcPr>
                </a:tc>
                <a:tc vMerge="1">
                  <a:txBody>
                    <a:bodyPr/>
                    <a:lstStyle/>
                    <a:p>
                      <a:pPr algn="ctr"/>
                      <a:endParaRPr lang="en-US" dirty="0">
                        <a:solidFill>
                          <a:schemeClr val="tx1"/>
                        </a:solidFill>
                      </a:endParaRPr>
                    </a:p>
                  </a:txBody>
                  <a:tcPr anchor="ctr">
                    <a:solidFill>
                      <a:schemeClr val="bg1">
                        <a:lumMod val="85000"/>
                        <a:lumOff val="15000"/>
                      </a:schemeClr>
                    </a:solidFill>
                  </a:tcPr>
                </a:tc>
                <a:extLst>
                  <a:ext uri="{0D108BD9-81ED-4DB2-BD59-A6C34878D82A}">
                    <a16:rowId xmlns:a16="http://schemas.microsoft.com/office/drawing/2014/main" val="876269792"/>
                  </a:ext>
                </a:extLst>
              </a:tr>
            </a:tbl>
          </a:graphicData>
        </a:graphic>
      </p:graphicFrame>
    </p:spTree>
    <p:extLst>
      <p:ext uri="{BB962C8B-B14F-4D97-AF65-F5344CB8AC3E}">
        <p14:creationId xmlns:p14="http://schemas.microsoft.com/office/powerpoint/2010/main" val="35872636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48298-5BAD-4B06-AE35-7486CEBB0338}"/>
              </a:ext>
            </a:extLst>
          </p:cNvPr>
          <p:cNvSpPr>
            <a:spLocks noGrp="1"/>
          </p:cNvSpPr>
          <p:nvPr>
            <p:ph type="title"/>
          </p:nvPr>
        </p:nvSpPr>
        <p:spPr>
          <a:xfrm>
            <a:off x="0" y="0"/>
            <a:ext cx="12192000" cy="711200"/>
          </a:xfrm>
          <a:solidFill>
            <a:schemeClr val="tx2">
              <a:lumMod val="60000"/>
              <a:lumOff val="40000"/>
            </a:schemeClr>
          </a:solidFill>
        </p:spPr>
        <p:txBody>
          <a:bodyPr>
            <a:normAutofit fontScale="90000"/>
          </a:bodyPr>
          <a:lstStyle/>
          <a:p>
            <a:pPr algn="l"/>
            <a:r>
              <a:rPr lang="en-IN" dirty="0">
                <a:solidFill>
                  <a:schemeClr val="tx1">
                    <a:lumMod val="95000"/>
                    <a:lumOff val="5000"/>
                  </a:schemeClr>
                </a:solidFill>
              </a:rPr>
              <a:t>PROJECT PLAN</a:t>
            </a:r>
          </a:p>
        </p:txBody>
      </p:sp>
      <p:sp>
        <p:nvSpPr>
          <p:cNvPr id="9" name="Slide Number Placeholder 8">
            <a:extLst>
              <a:ext uri="{FF2B5EF4-FFF2-40B4-BE49-F238E27FC236}">
                <a16:creationId xmlns:a16="http://schemas.microsoft.com/office/drawing/2014/main" id="{605787C1-FF90-9B90-02B5-BCDE2A88569B}"/>
              </a:ext>
            </a:extLst>
          </p:cNvPr>
          <p:cNvSpPr>
            <a:spLocks noGrp="1"/>
          </p:cNvSpPr>
          <p:nvPr>
            <p:ph type="sldNum" sz="quarter" idx="12"/>
          </p:nvPr>
        </p:nvSpPr>
        <p:spPr/>
        <p:txBody>
          <a:bodyPr/>
          <a:lstStyle/>
          <a:p>
            <a:fld id="{3979BACE-D4D0-4C15-BBC8-118886278A23}" type="slidenum">
              <a:rPr lang="en-IN" smtClean="0"/>
              <a:t>35</a:t>
            </a:fld>
            <a:endParaRPr lang="en-IN"/>
          </a:p>
        </p:txBody>
      </p:sp>
      <p:graphicFrame>
        <p:nvGraphicFramePr>
          <p:cNvPr id="4" name="Table 4">
            <a:extLst>
              <a:ext uri="{FF2B5EF4-FFF2-40B4-BE49-F238E27FC236}">
                <a16:creationId xmlns:a16="http://schemas.microsoft.com/office/drawing/2014/main" id="{FDC52066-3E70-8E26-E1E5-0FD37FA2B7AD}"/>
              </a:ext>
            </a:extLst>
          </p:cNvPr>
          <p:cNvGraphicFramePr>
            <a:graphicFrameLocks noGrp="1"/>
          </p:cNvGraphicFramePr>
          <p:nvPr>
            <p:extLst>
              <p:ext uri="{D42A27DB-BD31-4B8C-83A1-F6EECF244321}">
                <p14:modId xmlns:p14="http://schemas.microsoft.com/office/powerpoint/2010/main" val="267727877"/>
              </p:ext>
            </p:extLst>
          </p:nvPr>
        </p:nvGraphicFramePr>
        <p:xfrm>
          <a:off x="1159497" y="1593075"/>
          <a:ext cx="9494701" cy="4310194"/>
        </p:xfrm>
        <a:graphic>
          <a:graphicData uri="http://schemas.openxmlformats.org/drawingml/2006/table">
            <a:tbl>
              <a:tblPr firstRow="1" bandRow="1">
                <a:tableStyleId>{21E4AEA4-8DFA-4A89-87EB-49C32662AFE0}</a:tableStyleId>
              </a:tblPr>
              <a:tblGrid>
                <a:gridCol w="1122858">
                  <a:extLst>
                    <a:ext uri="{9D8B030D-6E8A-4147-A177-3AD203B41FA5}">
                      <a16:colId xmlns:a16="http://schemas.microsoft.com/office/drawing/2014/main" val="2655246932"/>
                    </a:ext>
                  </a:extLst>
                </a:gridCol>
                <a:gridCol w="1409639">
                  <a:extLst>
                    <a:ext uri="{9D8B030D-6E8A-4147-A177-3AD203B41FA5}">
                      <a16:colId xmlns:a16="http://schemas.microsoft.com/office/drawing/2014/main" val="2522691548"/>
                    </a:ext>
                  </a:extLst>
                </a:gridCol>
                <a:gridCol w="1781997">
                  <a:extLst>
                    <a:ext uri="{9D8B030D-6E8A-4147-A177-3AD203B41FA5}">
                      <a16:colId xmlns:a16="http://schemas.microsoft.com/office/drawing/2014/main" val="2662093533"/>
                    </a:ext>
                  </a:extLst>
                </a:gridCol>
                <a:gridCol w="1662311">
                  <a:extLst>
                    <a:ext uri="{9D8B030D-6E8A-4147-A177-3AD203B41FA5}">
                      <a16:colId xmlns:a16="http://schemas.microsoft.com/office/drawing/2014/main" val="1263789744"/>
                    </a:ext>
                  </a:extLst>
                </a:gridCol>
                <a:gridCol w="1396341">
                  <a:extLst>
                    <a:ext uri="{9D8B030D-6E8A-4147-A177-3AD203B41FA5}">
                      <a16:colId xmlns:a16="http://schemas.microsoft.com/office/drawing/2014/main" val="3063955606"/>
                    </a:ext>
                  </a:extLst>
                </a:gridCol>
                <a:gridCol w="2121555">
                  <a:extLst>
                    <a:ext uri="{9D8B030D-6E8A-4147-A177-3AD203B41FA5}">
                      <a16:colId xmlns:a16="http://schemas.microsoft.com/office/drawing/2014/main" val="1997563775"/>
                    </a:ext>
                  </a:extLst>
                </a:gridCol>
              </a:tblGrid>
              <a:tr h="422698">
                <a:tc>
                  <a:txBody>
                    <a:bodyPr/>
                    <a:lstStyle/>
                    <a:p>
                      <a:pPr algn="ctr"/>
                      <a:r>
                        <a:rPr lang="en-US" b="0" dirty="0">
                          <a:solidFill>
                            <a:schemeClr val="bg1"/>
                          </a:solidFill>
                        </a:rPr>
                        <a:t>User Story</a:t>
                      </a:r>
                    </a:p>
                  </a:txBody>
                  <a:tcPr/>
                </a:tc>
                <a:tc>
                  <a:txBody>
                    <a:bodyPr/>
                    <a:lstStyle/>
                    <a:p>
                      <a:r>
                        <a:rPr lang="en-US" b="0" dirty="0">
                          <a:solidFill>
                            <a:schemeClr val="bg1"/>
                          </a:solidFill>
                        </a:rPr>
                        <a:t>Sprint</a:t>
                      </a:r>
                    </a:p>
                  </a:txBody>
                  <a:tcPr/>
                </a:tc>
                <a:tc>
                  <a:txBody>
                    <a:bodyPr/>
                    <a:lstStyle/>
                    <a:p>
                      <a:r>
                        <a:rPr lang="en-US" b="0" dirty="0">
                          <a:solidFill>
                            <a:schemeClr val="bg1"/>
                          </a:solidFill>
                        </a:rPr>
                        <a:t>Start Date</a:t>
                      </a:r>
                    </a:p>
                  </a:txBody>
                  <a:tcPr/>
                </a:tc>
                <a:tc>
                  <a:txBody>
                    <a:bodyPr/>
                    <a:lstStyle/>
                    <a:p>
                      <a:r>
                        <a:rPr lang="en-US" b="0" dirty="0">
                          <a:solidFill>
                            <a:schemeClr val="bg1"/>
                          </a:solidFill>
                        </a:rPr>
                        <a:t>End Date</a:t>
                      </a:r>
                    </a:p>
                  </a:txBody>
                  <a:tcPr/>
                </a:tc>
                <a:tc>
                  <a:txBody>
                    <a:bodyPr/>
                    <a:lstStyle/>
                    <a:p>
                      <a:r>
                        <a:rPr lang="en-US" b="0" dirty="0">
                          <a:solidFill>
                            <a:schemeClr val="bg1"/>
                          </a:solidFill>
                        </a:rPr>
                        <a:t>Hours</a:t>
                      </a:r>
                    </a:p>
                  </a:txBody>
                  <a:tcPr/>
                </a:tc>
                <a:tc>
                  <a:txBody>
                    <a:bodyPr/>
                    <a:lstStyle/>
                    <a:p>
                      <a:r>
                        <a:rPr lang="en-US" b="0" dirty="0">
                          <a:solidFill>
                            <a:schemeClr val="bg1"/>
                          </a:solidFill>
                        </a:rPr>
                        <a:t>Status</a:t>
                      </a:r>
                    </a:p>
                  </a:txBody>
                  <a:tcPr/>
                </a:tc>
                <a:extLst>
                  <a:ext uri="{0D108BD9-81ED-4DB2-BD59-A6C34878D82A}">
                    <a16:rowId xmlns:a16="http://schemas.microsoft.com/office/drawing/2014/main" val="769106507"/>
                  </a:ext>
                </a:extLst>
              </a:tr>
              <a:tr h="378274">
                <a:tc>
                  <a:txBody>
                    <a:bodyPr/>
                    <a:lstStyle/>
                    <a:p>
                      <a:pPr algn="ctr"/>
                      <a:r>
                        <a:rPr lang="en-US" dirty="0">
                          <a:solidFill>
                            <a:schemeClr val="tx1"/>
                          </a:solidFill>
                        </a:rPr>
                        <a:t>21</a:t>
                      </a:r>
                    </a:p>
                  </a:txBody>
                  <a:tcPr/>
                </a:tc>
                <a:tc rowSpan="10">
                  <a:txBody>
                    <a:bodyPr/>
                    <a:lstStyle/>
                    <a:p>
                      <a:pPr algn="ctr"/>
                      <a:r>
                        <a:rPr lang="en-US" dirty="0">
                          <a:solidFill>
                            <a:schemeClr val="tx1"/>
                          </a:solidFill>
                        </a:rPr>
                        <a:t>Sprint 3</a:t>
                      </a:r>
                    </a:p>
                  </a:txBody>
                  <a:tcPr anchor="ctr"/>
                </a:tc>
                <a:tc rowSpan="10">
                  <a:txBody>
                    <a:bodyPr/>
                    <a:lstStyle/>
                    <a:p>
                      <a:pPr algn="ctr"/>
                      <a:r>
                        <a:rPr lang="en-US" dirty="0">
                          <a:solidFill>
                            <a:schemeClr val="tx1"/>
                          </a:solidFill>
                        </a:rPr>
                        <a:t>15/03/23</a:t>
                      </a:r>
                    </a:p>
                  </a:txBody>
                  <a:tcPr anchor="ctr"/>
                </a:tc>
                <a:tc rowSpan="10">
                  <a:txBody>
                    <a:bodyPr/>
                    <a:lstStyle/>
                    <a:p>
                      <a:pPr algn="ctr"/>
                      <a:r>
                        <a:rPr lang="en-US" dirty="0">
                          <a:solidFill>
                            <a:schemeClr val="tx1"/>
                          </a:solidFill>
                        </a:rPr>
                        <a:t>29/03/23</a:t>
                      </a:r>
                    </a:p>
                  </a:txBody>
                  <a:tcPr anchor="ctr"/>
                </a:tc>
                <a:tc rowSpan="10">
                  <a:txBody>
                    <a:bodyPr/>
                    <a:lstStyle/>
                    <a:p>
                      <a:pPr algn="ctr"/>
                      <a:r>
                        <a:rPr lang="en-US" dirty="0">
                          <a:solidFill>
                            <a:schemeClr val="tx1"/>
                          </a:solidFill>
                        </a:rPr>
                        <a:t>18</a:t>
                      </a:r>
                    </a:p>
                  </a:txBody>
                  <a:tcPr anchor="ctr"/>
                </a:tc>
                <a:tc rowSpan="10">
                  <a:txBody>
                    <a:bodyPr/>
                    <a:lstStyle/>
                    <a:p>
                      <a:pPr algn="ctr"/>
                      <a:r>
                        <a:rPr lang="en-US" dirty="0">
                          <a:solidFill>
                            <a:schemeClr val="tx1"/>
                          </a:solidFill>
                        </a:rPr>
                        <a:t>On Progress</a:t>
                      </a:r>
                    </a:p>
                  </a:txBody>
                  <a:tcPr anchor="ctr"/>
                </a:tc>
                <a:extLst>
                  <a:ext uri="{0D108BD9-81ED-4DB2-BD59-A6C34878D82A}">
                    <a16:rowId xmlns:a16="http://schemas.microsoft.com/office/drawing/2014/main" val="1605328943"/>
                  </a:ext>
                </a:extLst>
              </a:tr>
              <a:tr h="301730">
                <a:tc>
                  <a:txBody>
                    <a:bodyPr/>
                    <a:lstStyle/>
                    <a:p>
                      <a:pPr algn="ctr"/>
                      <a:r>
                        <a:rPr lang="en-US" dirty="0">
                          <a:solidFill>
                            <a:schemeClr val="tx1"/>
                          </a:solidFill>
                        </a:rPr>
                        <a:t>22</a:t>
                      </a:r>
                    </a:p>
                  </a:txBody>
                  <a:tcPr/>
                </a:tc>
                <a:tc vMerge="1">
                  <a:txBody>
                    <a:bodyPr/>
                    <a:lstStyle/>
                    <a:p>
                      <a:endParaRPr lang="en-US" dirty="0"/>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848578570"/>
                  </a:ext>
                </a:extLst>
              </a:tr>
              <a:tr h="301730">
                <a:tc>
                  <a:txBody>
                    <a:bodyPr/>
                    <a:lstStyle/>
                    <a:p>
                      <a:pPr algn="ctr"/>
                      <a:r>
                        <a:rPr lang="en-US" dirty="0">
                          <a:solidFill>
                            <a:schemeClr val="tx1"/>
                          </a:solidFill>
                        </a:rPr>
                        <a:t>23</a:t>
                      </a:r>
                    </a:p>
                  </a:txBody>
                  <a:tcPr/>
                </a:tc>
                <a:tc vMerge="1">
                  <a:txBody>
                    <a:bodyPr/>
                    <a:lstStyle/>
                    <a:p>
                      <a:endParaRPr lang="en-US" dirty="0"/>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538149516"/>
                  </a:ext>
                </a:extLst>
              </a:tr>
              <a:tr h="363620">
                <a:tc>
                  <a:txBody>
                    <a:bodyPr/>
                    <a:lstStyle/>
                    <a:p>
                      <a:pPr algn="ctr"/>
                      <a:r>
                        <a:rPr lang="en-US" dirty="0">
                          <a:solidFill>
                            <a:schemeClr val="tx1"/>
                          </a:solidFill>
                        </a:rPr>
                        <a:t>24</a:t>
                      </a:r>
                    </a:p>
                  </a:txBody>
                  <a:tcPr/>
                </a:tc>
                <a:tc vMerge="1">
                  <a:txBody>
                    <a:bodyPr/>
                    <a:lstStyle/>
                    <a:p>
                      <a:endParaRPr lang="en-US" dirty="0"/>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513351641"/>
                  </a:ext>
                </a:extLst>
              </a:tr>
              <a:tr h="365506">
                <a:tc>
                  <a:txBody>
                    <a:bodyPr/>
                    <a:lstStyle/>
                    <a:p>
                      <a:pPr algn="ctr"/>
                      <a:r>
                        <a:rPr lang="en-US" dirty="0">
                          <a:solidFill>
                            <a:schemeClr val="tx1"/>
                          </a:solidFill>
                        </a:rPr>
                        <a:t>25</a:t>
                      </a:r>
                    </a:p>
                  </a:txBody>
                  <a:tcPr/>
                </a:tc>
                <a:tc vMerge="1">
                  <a:txBody>
                    <a:bodyPr/>
                    <a:lstStyle/>
                    <a:p>
                      <a:pPr algn="ctr"/>
                      <a:endParaRPr lang="en-US" dirty="0">
                        <a:solidFill>
                          <a:schemeClr val="tx1"/>
                        </a:solidFill>
                      </a:endParaRPr>
                    </a:p>
                  </a:txBody>
                  <a:tcPr anchor="ctr">
                    <a:solidFill>
                      <a:schemeClr val="bg1">
                        <a:lumMod val="85000"/>
                        <a:lumOff val="15000"/>
                      </a:schemeClr>
                    </a:solidFill>
                  </a:tcPr>
                </a:tc>
                <a:tc vMerge="1">
                  <a:txBody>
                    <a:bodyPr/>
                    <a:lstStyle/>
                    <a:p>
                      <a:pPr algn="ctr"/>
                      <a:endParaRPr lang="en-US" dirty="0">
                        <a:solidFill>
                          <a:schemeClr val="tx1"/>
                        </a:solidFill>
                      </a:endParaRPr>
                    </a:p>
                  </a:txBody>
                  <a:tcPr anchor="ctr">
                    <a:solidFill>
                      <a:schemeClr val="bg1">
                        <a:lumMod val="85000"/>
                        <a:lumOff val="15000"/>
                      </a:schemeClr>
                    </a:solidFill>
                  </a:tcPr>
                </a:tc>
                <a:tc vMerge="1">
                  <a:txBody>
                    <a:bodyPr/>
                    <a:lstStyle/>
                    <a:p>
                      <a:pPr algn="ctr"/>
                      <a:endParaRPr lang="en-US" dirty="0">
                        <a:solidFill>
                          <a:schemeClr val="tx1"/>
                        </a:solidFill>
                      </a:endParaRPr>
                    </a:p>
                  </a:txBody>
                  <a:tcPr anchor="ctr">
                    <a:solidFill>
                      <a:schemeClr val="bg1">
                        <a:lumMod val="85000"/>
                        <a:lumOff val="15000"/>
                      </a:schemeClr>
                    </a:solidFill>
                  </a:tcPr>
                </a:tc>
                <a:tc vMerge="1">
                  <a:txBody>
                    <a:bodyPr/>
                    <a:lstStyle/>
                    <a:p>
                      <a:pPr algn="ctr"/>
                      <a:endParaRPr lang="en-US" dirty="0">
                        <a:solidFill>
                          <a:schemeClr val="tx1"/>
                        </a:solidFill>
                      </a:endParaRPr>
                    </a:p>
                  </a:txBody>
                  <a:tcPr anchor="ctr">
                    <a:solidFill>
                      <a:schemeClr val="bg1">
                        <a:lumMod val="85000"/>
                        <a:lumOff val="15000"/>
                      </a:schemeClr>
                    </a:solidFill>
                  </a:tcPr>
                </a:tc>
                <a:tc vMerge="1">
                  <a:txBody>
                    <a:bodyPr/>
                    <a:lstStyle/>
                    <a:p>
                      <a:pPr algn="ctr"/>
                      <a:endParaRPr lang="en-US" dirty="0">
                        <a:solidFill>
                          <a:schemeClr val="tx1"/>
                        </a:solidFill>
                      </a:endParaRPr>
                    </a:p>
                  </a:txBody>
                  <a:tcPr anchor="ctr">
                    <a:solidFill>
                      <a:schemeClr val="bg1">
                        <a:lumMod val="85000"/>
                        <a:lumOff val="15000"/>
                      </a:schemeClr>
                    </a:solidFill>
                  </a:tcPr>
                </a:tc>
                <a:extLst>
                  <a:ext uri="{0D108BD9-81ED-4DB2-BD59-A6C34878D82A}">
                    <a16:rowId xmlns:a16="http://schemas.microsoft.com/office/drawing/2014/main" val="1201614712"/>
                  </a:ext>
                </a:extLst>
              </a:tr>
              <a:tr h="339111">
                <a:tc>
                  <a:txBody>
                    <a:bodyPr/>
                    <a:lstStyle/>
                    <a:p>
                      <a:pPr algn="ctr"/>
                      <a:r>
                        <a:rPr lang="en-US" dirty="0">
                          <a:solidFill>
                            <a:schemeClr val="tx1"/>
                          </a:solidFill>
                        </a:rPr>
                        <a:t>26</a:t>
                      </a:r>
                    </a:p>
                  </a:txBody>
                  <a:tcPr/>
                </a:tc>
                <a:tc vMerge="1">
                  <a:txBody>
                    <a:bodyPr/>
                    <a:lstStyle/>
                    <a:p>
                      <a:pPr algn="ctr"/>
                      <a:endParaRPr lang="en-US" dirty="0">
                        <a:solidFill>
                          <a:schemeClr val="tx1"/>
                        </a:solidFill>
                      </a:endParaRPr>
                    </a:p>
                  </a:txBody>
                  <a:tcPr anchor="ctr">
                    <a:solidFill>
                      <a:schemeClr val="bg1">
                        <a:lumMod val="85000"/>
                        <a:lumOff val="15000"/>
                      </a:schemeClr>
                    </a:solidFill>
                  </a:tcPr>
                </a:tc>
                <a:tc vMerge="1">
                  <a:txBody>
                    <a:bodyPr/>
                    <a:lstStyle/>
                    <a:p>
                      <a:pPr algn="ctr"/>
                      <a:endParaRPr lang="en-US" dirty="0">
                        <a:solidFill>
                          <a:schemeClr val="tx1"/>
                        </a:solidFill>
                      </a:endParaRPr>
                    </a:p>
                  </a:txBody>
                  <a:tcPr anchor="ctr">
                    <a:solidFill>
                      <a:schemeClr val="bg1">
                        <a:lumMod val="85000"/>
                        <a:lumOff val="15000"/>
                      </a:schemeClr>
                    </a:solidFill>
                  </a:tcPr>
                </a:tc>
                <a:tc vMerge="1">
                  <a:txBody>
                    <a:bodyPr/>
                    <a:lstStyle/>
                    <a:p>
                      <a:pPr algn="ctr"/>
                      <a:endParaRPr lang="en-US" dirty="0">
                        <a:solidFill>
                          <a:schemeClr val="tx1"/>
                        </a:solidFill>
                      </a:endParaRPr>
                    </a:p>
                  </a:txBody>
                  <a:tcPr anchor="ctr">
                    <a:solidFill>
                      <a:schemeClr val="bg1">
                        <a:lumMod val="85000"/>
                        <a:lumOff val="15000"/>
                      </a:schemeClr>
                    </a:solidFill>
                  </a:tcPr>
                </a:tc>
                <a:tc vMerge="1">
                  <a:txBody>
                    <a:bodyPr/>
                    <a:lstStyle/>
                    <a:p>
                      <a:pPr algn="ctr"/>
                      <a:endParaRPr lang="en-US" dirty="0">
                        <a:solidFill>
                          <a:schemeClr val="tx1"/>
                        </a:solidFill>
                      </a:endParaRPr>
                    </a:p>
                  </a:txBody>
                  <a:tcPr anchor="ctr">
                    <a:solidFill>
                      <a:schemeClr val="bg1">
                        <a:lumMod val="85000"/>
                        <a:lumOff val="15000"/>
                      </a:schemeClr>
                    </a:solidFill>
                  </a:tcPr>
                </a:tc>
                <a:tc vMerge="1">
                  <a:txBody>
                    <a:bodyPr/>
                    <a:lstStyle/>
                    <a:p>
                      <a:pPr algn="ctr"/>
                      <a:endParaRPr lang="en-US" dirty="0">
                        <a:solidFill>
                          <a:schemeClr val="tx1"/>
                        </a:solidFill>
                      </a:endParaRPr>
                    </a:p>
                  </a:txBody>
                  <a:tcPr anchor="ctr">
                    <a:solidFill>
                      <a:schemeClr val="bg1">
                        <a:lumMod val="85000"/>
                        <a:lumOff val="15000"/>
                      </a:schemeClr>
                    </a:solidFill>
                  </a:tcPr>
                </a:tc>
                <a:extLst>
                  <a:ext uri="{0D108BD9-81ED-4DB2-BD59-A6C34878D82A}">
                    <a16:rowId xmlns:a16="http://schemas.microsoft.com/office/drawing/2014/main" val="1867547411"/>
                  </a:ext>
                </a:extLst>
              </a:tr>
              <a:tr h="340996">
                <a:tc>
                  <a:txBody>
                    <a:bodyPr/>
                    <a:lstStyle/>
                    <a:p>
                      <a:pPr algn="ctr"/>
                      <a:r>
                        <a:rPr lang="en-US" dirty="0">
                          <a:solidFill>
                            <a:schemeClr val="tx1"/>
                          </a:solidFill>
                        </a:rPr>
                        <a:t>27</a:t>
                      </a:r>
                    </a:p>
                  </a:txBody>
                  <a:tcPr/>
                </a:tc>
                <a:tc vMerge="1">
                  <a:txBody>
                    <a:bodyPr/>
                    <a:lstStyle/>
                    <a:p>
                      <a:pPr algn="ctr"/>
                      <a:endParaRPr lang="en-US" dirty="0">
                        <a:solidFill>
                          <a:schemeClr val="tx1"/>
                        </a:solidFill>
                      </a:endParaRPr>
                    </a:p>
                  </a:txBody>
                  <a:tcPr anchor="ctr">
                    <a:solidFill>
                      <a:schemeClr val="bg1">
                        <a:lumMod val="85000"/>
                        <a:lumOff val="15000"/>
                      </a:schemeClr>
                    </a:solidFill>
                  </a:tcPr>
                </a:tc>
                <a:tc vMerge="1">
                  <a:txBody>
                    <a:bodyPr/>
                    <a:lstStyle/>
                    <a:p>
                      <a:pPr algn="ctr"/>
                      <a:endParaRPr lang="en-US" dirty="0">
                        <a:solidFill>
                          <a:schemeClr val="tx1"/>
                        </a:solidFill>
                      </a:endParaRPr>
                    </a:p>
                  </a:txBody>
                  <a:tcPr anchor="ctr">
                    <a:solidFill>
                      <a:schemeClr val="bg1">
                        <a:lumMod val="85000"/>
                        <a:lumOff val="15000"/>
                      </a:schemeClr>
                    </a:solidFill>
                  </a:tcPr>
                </a:tc>
                <a:tc vMerge="1">
                  <a:txBody>
                    <a:bodyPr/>
                    <a:lstStyle/>
                    <a:p>
                      <a:pPr algn="ctr"/>
                      <a:endParaRPr lang="en-US" dirty="0">
                        <a:solidFill>
                          <a:schemeClr val="tx1"/>
                        </a:solidFill>
                      </a:endParaRPr>
                    </a:p>
                  </a:txBody>
                  <a:tcPr anchor="ctr">
                    <a:solidFill>
                      <a:schemeClr val="bg1">
                        <a:lumMod val="85000"/>
                        <a:lumOff val="15000"/>
                      </a:schemeClr>
                    </a:solidFill>
                  </a:tcPr>
                </a:tc>
                <a:tc vMerge="1">
                  <a:txBody>
                    <a:bodyPr/>
                    <a:lstStyle/>
                    <a:p>
                      <a:pPr algn="ctr"/>
                      <a:endParaRPr lang="en-US" dirty="0">
                        <a:solidFill>
                          <a:schemeClr val="tx1"/>
                        </a:solidFill>
                      </a:endParaRPr>
                    </a:p>
                  </a:txBody>
                  <a:tcPr anchor="ctr">
                    <a:solidFill>
                      <a:schemeClr val="bg1">
                        <a:lumMod val="85000"/>
                        <a:lumOff val="15000"/>
                      </a:schemeClr>
                    </a:solidFill>
                  </a:tcPr>
                </a:tc>
                <a:tc vMerge="1">
                  <a:txBody>
                    <a:bodyPr/>
                    <a:lstStyle/>
                    <a:p>
                      <a:pPr algn="ctr"/>
                      <a:endParaRPr lang="en-US" dirty="0">
                        <a:solidFill>
                          <a:schemeClr val="tx1"/>
                        </a:solidFill>
                      </a:endParaRPr>
                    </a:p>
                  </a:txBody>
                  <a:tcPr anchor="ctr">
                    <a:solidFill>
                      <a:schemeClr val="bg1">
                        <a:lumMod val="85000"/>
                        <a:lumOff val="15000"/>
                      </a:schemeClr>
                    </a:solidFill>
                  </a:tcPr>
                </a:tc>
                <a:extLst>
                  <a:ext uri="{0D108BD9-81ED-4DB2-BD59-A6C34878D82A}">
                    <a16:rowId xmlns:a16="http://schemas.microsoft.com/office/drawing/2014/main" val="353506145"/>
                  </a:ext>
                </a:extLst>
              </a:tr>
              <a:tr h="333455">
                <a:tc>
                  <a:txBody>
                    <a:bodyPr/>
                    <a:lstStyle/>
                    <a:p>
                      <a:pPr algn="ctr"/>
                      <a:r>
                        <a:rPr lang="en-US" dirty="0">
                          <a:solidFill>
                            <a:schemeClr val="tx1"/>
                          </a:solidFill>
                        </a:rPr>
                        <a:t>28</a:t>
                      </a:r>
                    </a:p>
                  </a:txBody>
                  <a:tcPr/>
                </a:tc>
                <a:tc vMerge="1">
                  <a:txBody>
                    <a:bodyPr/>
                    <a:lstStyle/>
                    <a:p>
                      <a:pPr algn="ctr"/>
                      <a:endParaRPr lang="en-US" dirty="0">
                        <a:solidFill>
                          <a:schemeClr val="tx1"/>
                        </a:solidFill>
                      </a:endParaRPr>
                    </a:p>
                  </a:txBody>
                  <a:tcPr anchor="ctr">
                    <a:solidFill>
                      <a:schemeClr val="bg1">
                        <a:lumMod val="85000"/>
                        <a:lumOff val="15000"/>
                      </a:schemeClr>
                    </a:solidFill>
                  </a:tcPr>
                </a:tc>
                <a:tc vMerge="1">
                  <a:txBody>
                    <a:bodyPr/>
                    <a:lstStyle/>
                    <a:p>
                      <a:pPr algn="ctr"/>
                      <a:endParaRPr lang="en-US" dirty="0">
                        <a:solidFill>
                          <a:schemeClr val="tx1"/>
                        </a:solidFill>
                      </a:endParaRPr>
                    </a:p>
                  </a:txBody>
                  <a:tcPr anchor="ctr">
                    <a:solidFill>
                      <a:schemeClr val="bg1">
                        <a:lumMod val="85000"/>
                        <a:lumOff val="15000"/>
                      </a:schemeClr>
                    </a:solidFill>
                  </a:tcPr>
                </a:tc>
                <a:tc vMerge="1">
                  <a:txBody>
                    <a:bodyPr/>
                    <a:lstStyle/>
                    <a:p>
                      <a:pPr algn="ctr"/>
                      <a:endParaRPr lang="en-US" dirty="0">
                        <a:solidFill>
                          <a:schemeClr val="tx1"/>
                        </a:solidFill>
                      </a:endParaRPr>
                    </a:p>
                  </a:txBody>
                  <a:tcPr anchor="ctr">
                    <a:solidFill>
                      <a:schemeClr val="bg1">
                        <a:lumMod val="85000"/>
                        <a:lumOff val="15000"/>
                      </a:schemeClr>
                    </a:solidFill>
                  </a:tcPr>
                </a:tc>
                <a:tc vMerge="1">
                  <a:txBody>
                    <a:bodyPr/>
                    <a:lstStyle/>
                    <a:p>
                      <a:pPr algn="ctr"/>
                      <a:endParaRPr lang="en-US" dirty="0">
                        <a:solidFill>
                          <a:schemeClr val="tx1"/>
                        </a:solidFill>
                      </a:endParaRPr>
                    </a:p>
                  </a:txBody>
                  <a:tcPr anchor="ctr">
                    <a:solidFill>
                      <a:schemeClr val="bg1">
                        <a:lumMod val="85000"/>
                        <a:lumOff val="15000"/>
                      </a:schemeClr>
                    </a:solidFill>
                  </a:tcPr>
                </a:tc>
                <a:tc vMerge="1">
                  <a:txBody>
                    <a:bodyPr/>
                    <a:lstStyle/>
                    <a:p>
                      <a:pPr algn="ctr"/>
                      <a:endParaRPr lang="en-US" dirty="0">
                        <a:solidFill>
                          <a:schemeClr val="tx1"/>
                        </a:solidFill>
                      </a:endParaRPr>
                    </a:p>
                  </a:txBody>
                  <a:tcPr anchor="ctr">
                    <a:solidFill>
                      <a:schemeClr val="bg1">
                        <a:lumMod val="85000"/>
                        <a:lumOff val="15000"/>
                      </a:schemeClr>
                    </a:solidFill>
                  </a:tcPr>
                </a:tc>
                <a:extLst>
                  <a:ext uri="{0D108BD9-81ED-4DB2-BD59-A6C34878D82A}">
                    <a16:rowId xmlns:a16="http://schemas.microsoft.com/office/drawing/2014/main" val="2331528645"/>
                  </a:ext>
                </a:extLst>
              </a:tr>
              <a:tr h="316486">
                <a:tc>
                  <a:txBody>
                    <a:bodyPr/>
                    <a:lstStyle/>
                    <a:p>
                      <a:pPr algn="ctr"/>
                      <a:r>
                        <a:rPr lang="en-US" dirty="0">
                          <a:solidFill>
                            <a:schemeClr val="tx1"/>
                          </a:solidFill>
                        </a:rPr>
                        <a:t>29</a:t>
                      </a:r>
                    </a:p>
                  </a:txBody>
                  <a:tcPr/>
                </a:tc>
                <a:tc vMerge="1">
                  <a:txBody>
                    <a:bodyPr/>
                    <a:lstStyle/>
                    <a:p>
                      <a:pPr algn="ctr"/>
                      <a:endParaRPr lang="en-US" dirty="0">
                        <a:solidFill>
                          <a:schemeClr val="tx1"/>
                        </a:solidFill>
                      </a:endParaRPr>
                    </a:p>
                  </a:txBody>
                  <a:tcPr anchor="ctr">
                    <a:solidFill>
                      <a:schemeClr val="bg1">
                        <a:lumMod val="85000"/>
                        <a:lumOff val="15000"/>
                      </a:schemeClr>
                    </a:solidFill>
                  </a:tcPr>
                </a:tc>
                <a:tc vMerge="1">
                  <a:txBody>
                    <a:bodyPr/>
                    <a:lstStyle/>
                    <a:p>
                      <a:endParaRPr lang="en-US" dirty="0"/>
                    </a:p>
                  </a:txBody>
                  <a:tcPr anchor="ctr">
                    <a:solidFill>
                      <a:schemeClr val="bg1">
                        <a:lumMod val="85000"/>
                        <a:lumOff val="15000"/>
                      </a:schemeClr>
                    </a:solidFill>
                  </a:tcPr>
                </a:tc>
                <a:tc vMerge="1">
                  <a:txBody>
                    <a:bodyPr/>
                    <a:lstStyle/>
                    <a:p>
                      <a:endParaRPr lang="en-US" dirty="0"/>
                    </a:p>
                  </a:txBody>
                  <a:tcPr anchor="ctr">
                    <a:solidFill>
                      <a:schemeClr val="bg1">
                        <a:lumMod val="85000"/>
                        <a:lumOff val="15000"/>
                      </a:schemeClr>
                    </a:solidFill>
                  </a:tcPr>
                </a:tc>
                <a:tc vMerge="1">
                  <a:txBody>
                    <a:bodyPr/>
                    <a:lstStyle/>
                    <a:p>
                      <a:endParaRPr lang="en-US" dirty="0"/>
                    </a:p>
                  </a:txBody>
                  <a:tcPr anchor="ctr">
                    <a:solidFill>
                      <a:schemeClr val="bg1">
                        <a:lumMod val="85000"/>
                        <a:lumOff val="15000"/>
                      </a:schemeClr>
                    </a:solidFill>
                  </a:tcPr>
                </a:tc>
                <a:tc vMerge="1">
                  <a:txBody>
                    <a:bodyPr/>
                    <a:lstStyle/>
                    <a:p>
                      <a:endParaRPr lang="en-US" dirty="0"/>
                    </a:p>
                  </a:txBody>
                  <a:tcPr anchor="ctr">
                    <a:solidFill>
                      <a:schemeClr val="bg1">
                        <a:lumMod val="85000"/>
                        <a:lumOff val="15000"/>
                      </a:schemeClr>
                    </a:solidFill>
                  </a:tcPr>
                </a:tc>
                <a:extLst>
                  <a:ext uri="{0D108BD9-81ED-4DB2-BD59-A6C34878D82A}">
                    <a16:rowId xmlns:a16="http://schemas.microsoft.com/office/drawing/2014/main" val="2962122724"/>
                  </a:ext>
                </a:extLst>
              </a:tr>
              <a:tr h="316486">
                <a:tc>
                  <a:txBody>
                    <a:bodyPr/>
                    <a:lstStyle/>
                    <a:p>
                      <a:pPr algn="ctr"/>
                      <a:r>
                        <a:rPr lang="en-US" dirty="0">
                          <a:solidFill>
                            <a:schemeClr val="tx1"/>
                          </a:solidFill>
                        </a:rPr>
                        <a:t>30</a:t>
                      </a:r>
                    </a:p>
                  </a:txBody>
                  <a:tcPr/>
                </a:tc>
                <a:tc vMerge="1">
                  <a:txBody>
                    <a:bodyPr/>
                    <a:lstStyle/>
                    <a:p>
                      <a:pPr algn="ctr"/>
                      <a:endParaRPr lang="en-US" dirty="0">
                        <a:solidFill>
                          <a:schemeClr val="tx1"/>
                        </a:solidFill>
                      </a:endParaRPr>
                    </a:p>
                  </a:txBody>
                  <a:tcPr anchor="ctr">
                    <a:solidFill>
                      <a:schemeClr val="bg1">
                        <a:lumMod val="85000"/>
                        <a:lumOff val="15000"/>
                      </a:schemeClr>
                    </a:solidFill>
                  </a:tcPr>
                </a:tc>
                <a:tc vMerge="1">
                  <a:txBody>
                    <a:bodyPr/>
                    <a:lstStyle/>
                    <a:p>
                      <a:pPr algn="ctr"/>
                      <a:endParaRPr lang="en-US" dirty="0">
                        <a:solidFill>
                          <a:schemeClr val="tx1"/>
                        </a:solidFill>
                      </a:endParaRPr>
                    </a:p>
                  </a:txBody>
                  <a:tcPr anchor="ctr">
                    <a:solidFill>
                      <a:schemeClr val="bg1">
                        <a:lumMod val="85000"/>
                        <a:lumOff val="15000"/>
                      </a:schemeClr>
                    </a:solidFill>
                  </a:tcPr>
                </a:tc>
                <a:tc vMerge="1">
                  <a:txBody>
                    <a:bodyPr/>
                    <a:lstStyle/>
                    <a:p>
                      <a:pPr algn="ctr"/>
                      <a:endParaRPr lang="en-US" dirty="0">
                        <a:solidFill>
                          <a:schemeClr val="tx1"/>
                        </a:solidFill>
                      </a:endParaRPr>
                    </a:p>
                  </a:txBody>
                  <a:tcPr anchor="ctr">
                    <a:solidFill>
                      <a:schemeClr val="bg1">
                        <a:lumMod val="85000"/>
                        <a:lumOff val="15000"/>
                      </a:schemeClr>
                    </a:solidFill>
                  </a:tcPr>
                </a:tc>
                <a:tc vMerge="1">
                  <a:txBody>
                    <a:bodyPr/>
                    <a:lstStyle/>
                    <a:p>
                      <a:pPr algn="ctr"/>
                      <a:endParaRPr lang="en-US" dirty="0">
                        <a:solidFill>
                          <a:schemeClr val="tx1"/>
                        </a:solidFill>
                      </a:endParaRPr>
                    </a:p>
                  </a:txBody>
                  <a:tcPr anchor="ctr">
                    <a:solidFill>
                      <a:schemeClr val="bg1">
                        <a:lumMod val="85000"/>
                        <a:lumOff val="15000"/>
                      </a:schemeClr>
                    </a:solidFill>
                  </a:tcPr>
                </a:tc>
                <a:tc vMerge="1">
                  <a:txBody>
                    <a:bodyPr/>
                    <a:lstStyle/>
                    <a:p>
                      <a:pPr algn="ctr"/>
                      <a:endParaRPr lang="en-US" dirty="0">
                        <a:solidFill>
                          <a:schemeClr val="tx1"/>
                        </a:solidFill>
                      </a:endParaRPr>
                    </a:p>
                  </a:txBody>
                  <a:tcPr anchor="ctr">
                    <a:solidFill>
                      <a:schemeClr val="bg1">
                        <a:lumMod val="85000"/>
                        <a:lumOff val="15000"/>
                      </a:schemeClr>
                    </a:solidFill>
                  </a:tcPr>
                </a:tc>
                <a:extLst>
                  <a:ext uri="{0D108BD9-81ED-4DB2-BD59-A6C34878D82A}">
                    <a16:rowId xmlns:a16="http://schemas.microsoft.com/office/drawing/2014/main" val="876269792"/>
                  </a:ext>
                </a:extLst>
              </a:tr>
            </a:tbl>
          </a:graphicData>
        </a:graphic>
      </p:graphicFrame>
    </p:spTree>
    <p:extLst>
      <p:ext uri="{BB962C8B-B14F-4D97-AF65-F5344CB8AC3E}">
        <p14:creationId xmlns:p14="http://schemas.microsoft.com/office/powerpoint/2010/main" val="28873204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48298-5BAD-4B06-AE35-7486CEBB0338}"/>
              </a:ext>
            </a:extLst>
          </p:cNvPr>
          <p:cNvSpPr>
            <a:spLocks noGrp="1"/>
          </p:cNvSpPr>
          <p:nvPr>
            <p:ph type="title"/>
          </p:nvPr>
        </p:nvSpPr>
        <p:spPr>
          <a:xfrm>
            <a:off x="0" y="0"/>
            <a:ext cx="12192000" cy="711200"/>
          </a:xfrm>
          <a:solidFill>
            <a:schemeClr val="tx2">
              <a:lumMod val="60000"/>
              <a:lumOff val="40000"/>
            </a:schemeClr>
          </a:solidFill>
        </p:spPr>
        <p:txBody>
          <a:bodyPr>
            <a:normAutofit fontScale="90000"/>
          </a:bodyPr>
          <a:lstStyle/>
          <a:p>
            <a:pPr algn="l"/>
            <a:r>
              <a:rPr lang="en-IN" dirty="0">
                <a:solidFill>
                  <a:schemeClr val="tx1">
                    <a:lumMod val="95000"/>
                    <a:lumOff val="5000"/>
                  </a:schemeClr>
                </a:solidFill>
              </a:rPr>
              <a:t>PROJECT PLAN</a:t>
            </a:r>
          </a:p>
        </p:txBody>
      </p:sp>
      <p:sp>
        <p:nvSpPr>
          <p:cNvPr id="9" name="Slide Number Placeholder 8">
            <a:extLst>
              <a:ext uri="{FF2B5EF4-FFF2-40B4-BE49-F238E27FC236}">
                <a16:creationId xmlns:a16="http://schemas.microsoft.com/office/drawing/2014/main" id="{605787C1-FF90-9B90-02B5-BCDE2A88569B}"/>
              </a:ext>
            </a:extLst>
          </p:cNvPr>
          <p:cNvSpPr>
            <a:spLocks noGrp="1"/>
          </p:cNvSpPr>
          <p:nvPr>
            <p:ph type="sldNum" sz="quarter" idx="12"/>
          </p:nvPr>
        </p:nvSpPr>
        <p:spPr/>
        <p:txBody>
          <a:bodyPr/>
          <a:lstStyle/>
          <a:p>
            <a:fld id="{3979BACE-D4D0-4C15-BBC8-118886278A23}" type="slidenum">
              <a:rPr lang="en-IN" smtClean="0"/>
              <a:t>36</a:t>
            </a:fld>
            <a:endParaRPr lang="en-IN"/>
          </a:p>
        </p:txBody>
      </p:sp>
      <p:graphicFrame>
        <p:nvGraphicFramePr>
          <p:cNvPr id="4" name="Table 4">
            <a:extLst>
              <a:ext uri="{FF2B5EF4-FFF2-40B4-BE49-F238E27FC236}">
                <a16:creationId xmlns:a16="http://schemas.microsoft.com/office/drawing/2014/main" id="{FDC52066-3E70-8E26-E1E5-0FD37FA2B7AD}"/>
              </a:ext>
            </a:extLst>
          </p:cNvPr>
          <p:cNvGraphicFramePr>
            <a:graphicFrameLocks noGrp="1"/>
          </p:cNvGraphicFramePr>
          <p:nvPr>
            <p:extLst>
              <p:ext uri="{D42A27DB-BD31-4B8C-83A1-F6EECF244321}">
                <p14:modId xmlns:p14="http://schemas.microsoft.com/office/powerpoint/2010/main" val="563545747"/>
              </p:ext>
            </p:extLst>
          </p:nvPr>
        </p:nvGraphicFramePr>
        <p:xfrm>
          <a:off x="1001261" y="1677917"/>
          <a:ext cx="9494701" cy="4310194"/>
        </p:xfrm>
        <a:graphic>
          <a:graphicData uri="http://schemas.openxmlformats.org/drawingml/2006/table">
            <a:tbl>
              <a:tblPr firstRow="1" bandRow="1">
                <a:tableStyleId>{21E4AEA4-8DFA-4A89-87EB-49C32662AFE0}</a:tableStyleId>
              </a:tblPr>
              <a:tblGrid>
                <a:gridCol w="1122858">
                  <a:extLst>
                    <a:ext uri="{9D8B030D-6E8A-4147-A177-3AD203B41FA5}">
                      <a16:colId xmlns:a16="http://schemas.microsoft.com/office/drawing/2014/main" val="2655246932"/>
                    </a:ext>
                  </a:extLst>
                </a:gridCol>
                <a:gridCol w="1409639">
                  <a:extLst>
                    <a:ext uri="{9D8B030D-6E8A-4147-A177-3AD203B41FA5}">
                      <a16:colId xmlns:a16="http://schemas.microsoft.com/office/drawing/2014/main" val="2522691548"/>
                    </a:ext>
                  </a:extLst>
                </a:gridCol>
                <a:gridCol w="1781997">
                  <a:extLst>
                    <a:ext uri="{9D8B030D-6E8A-4147-A177-3AD203B41FA5}">
                      <a16:colId xmlns:a16="http://schemas.microsoft.com/office/drawing/2014/main" val="2662093533"/>
                    </a:ext>
                  </a:extLst>
                </a:gridCol>
                <a:gridCol w="1662311">
                  <a:extLst>
                    <a:ext uri="{9D8B030D-6E8A-4147-A177-3AD203B41FA5}">
                      <a16:colId xmlns:a16="http://schemas.microsoft.com/office/drawing/2014/main" val="1263789744"/>
                    </a:ext>
                  </a:extLst>
                </a:gridCol>
                <a:gridCol w="1396341">
                  <a:extLst>
                    <a:ext uri="{9D8B030D-6E8A-4147-A177-3AD203B41FA5}">
                      <a16:colId xmlns:a16="http://schemas.microsoft.com/office/drawing/2014/main" val="3063955606"/>
                    </a:ext>
                  </a:extLst>
                </a:gridCol>
                <a:gridCol w="2121555">
                  <a:extLst>
                    <a:ext uri="{9D8B030D-6E8A-4147-A177-3AD203B41FA5}">
                      <a16:colId xmlns:a16="http://schemas.microsoft.com/office/drawing/2014/main" val="1997563775"/>
                    </a:ext>
                  </a:extLst>
                </a:gridCol>
              </a:tblGrid>
              <a:tr h="422698">
                <a:tc>
                  <a:txBody>
                    <a:bodyPr/>
                    <a:lstStyle/>
                    <a:p>
                      <a:pPr algn="ctr"/>
                      <a:r>
                        <a:rPr lang="en-US" b="0" dirty="0">
                          <a:solidFill>
                            <a:schemeClr val="bg1"/>
                          </a:solidFill>
                        </a:rPr>
                        <a:t>User Story</a:t>
                      </a:r>
                    </a:p>
                  </a:txBody>
                  <a:tcPr/>
                </a:tc>
                <a:tc>
                  <a:txBody>
                    <a:bodyPr/>
                    <a:lstStyle/>
                    <a:p>
                      <a:r>
                        <a:rPr lang="en-US" b="0" dirty="0">
                          <a:solidFill>
                            <a:schemeClr val="bg1"/>
                          </a:solidFill>
                        </a:rPr>
                        <a:t>Sprint</a:t>
                      </a:r>
                    </a:p>
                  </a:txBody>
                  <a:tcPr/>
                </a:tc>
                <a:tc>
                  <a:txBody>
                    <a:bodyPr/>
                    <a:lstStyle/>
                    <a:p>
                      <a:r>
                        <a:rPr lang="en-US" b="0" dirty="0">
                          <a:solidFill>
                            <a:schemeClr val="bg1"/>
                          </a:solidFill>
                        </a:rPr>
                        <a:t>Start Date</a:t>
                      </a:r>
                    </a:p>
                  </a:txBody>
                  <a:tcPr/>
                </a:tc>
                <a:tc>
                  <a:txBody>
                    <a:bodyPr/>
                    <a:lstStyle/>
                    <a:p>
                      <a:r>
                        <a:rPr lang="en-US" b="0" dirty="0">
                          <a:solidFill>
                            <a:schemeClr val="bg1"/>
                          </a:solidFill>
                        </a:rPr>
                        <a:t>End Date</a:t>
                      </a:r>
                    </a:p>
                  </a:txBody>
                  <a:tcPr/>
                </a:tc>
                <a:tc>
                  <a:txBody>
                    <a:bodyPr/>
                    <a:lstStyle/>
                    <a:p>
                      <a:r>
                        <a:rPr lang="en-US" b="0" dirty="0">
                          <a:solidFill>
                            <a:schemeClr val="bg1"/>
                          </a:solidFill>
                        </a:rPr>
                        <a:t>Hours</a:t>
                      </a:r>
                    </a:p>
                  </a:txBody>
                  <a:tcPr/>
                </a:tc>
                <a:tc>
                  <a:txBody>
                    <a:bodyPr/>
                    <a:lstStyle/>
                    <a:p>
                      <a:r>
                        <a:rPr lang="en-US" b="0" dirty="0">
                          <a:solidFill>
                            <a:schemeClr val="bg1"/>
                          </a:solidFill>
                        </a:rPr>
                        <a:t>Status</a:t>
                      </a:r>
                    </a:p>
                  </a:txBody>
                  <a:tcPr/>
                </a:tc>
                <a:extLst>
                  <a:ext uri="{0D108BD9-81ED-4DB2-BD59-A6C34878D82A}">
                    <a16:rowId xmlns:a16="http://schemas.microsoft.com/office/drawing/2014/main" val="769106507"/>
                  </a:ext>
                </a:extLst>
              </a:tr>
              <a:tr h="378274">
                <a:tc>
                  <a:txBody>
                    <a:bodyPr/>
                    <a:lstStyle/>
                    <a:p>
                      <a:pPr algn="ctr"/>
                      <a:r>
                        <a:rPr lang="en-US" dirty="0">
                          <a:solidFill>
                            <a:schemeClr val="tx1"/>
                          </a:solidFill>
                        </a:rPr>
                        <a:t>31</a:t>
                      </a:r>
                    </a:p>
                  </a:txBody>
                  <a:tcPr/>
                </a:tc>
                <a:tc rowSpan="10">
                  <a:txBody>
                    <a:bodyPr/>
                    <a:lstStyle/>
                    <a:p>
                      <a:pPr algn="ctr"/>
                      <a:r>
                        <a:rPr lang="en-US" dirty="0">
                          <a:solidFill>
                            <a:schemeClr val="tx1"/>
                          </a:solidFill>
                        </a:rPr>
                        <a:t>Sprint 4</a:t>
                      </a:r>
                    </a:p>
                  </a:txBody>
                  <a:tcPr anchor="ctr"/>
                </a:tc>
                <a:tc rowSpan="10">
                  <a:txBody>
                    <a:bodyPr/>
                    <a:lstStyle/>
                    <a:p>
                      <a:pPr algn="ctr"/>
                      <a:r>
                        <a:rPr lang="en-US" dirty="0">
                          <a:solidFill>
                            <a:schemeClr val="tx1"/>
                          </a:solidFill>
                        </a:rPr>
                        <a:t>30/03/23</a:t>
                      </a:r>
                    </a:p>
                  </a:txBody>
                  <a:tcPr anchor="ctr"/>
                </a:tc>
                <a:tc rowSpan="10">
                  <a:txBody>
                    <a:bodyPr/>
                    <a:lstStyle/>
                    <a:p>
                      <a:pPr algn="ctr"/>
                      <a:r>
                        <a:rPr lang="en-US" dirty="0">
                          <a:solidFill>
                            <a:schemeClr val="tx1"/>
                          </a:solidFill>
                        </a:rPr>
                        <a:t>13/04/23</a:t>
                      </a:r>
                    </a:p>
                  </a:txBody>
                  <a:tcPr anchor="ctr"/>
                </a:tc>
                <a:tc rowSpan="10">
                  <a:txBody>
                    <a:bodyPr/>
                    <a:lstStyle/>
                    <a:p>
                      <a:pPr algn="ctr"/>
                      <a:r>
                        <a:rPr lang="en-US" dirty="0">
                          <a:solidFill>
                            <a:schemeClr val="tx1"/>
                          </a:solidFill>
                        </a:rPr>
                        <a:t>20</a:t>
                      </a:r>
                    </a:p>
                  </a:txBody>
                  <a:tcPr anchor="ctr"/>
                </a:tc>
                <a:tc rowSpan="10">
                  <a:txBody>
                    <a:bodyPr/>
                    <a:lstStyle/>
                    <a:p>
                      <a:pPr algn="ctr"/>
                      <a:r>
                        <a:rPr lang="en-US" dirty="0">
                          <a:solidFill>
                            <a:schemeClr val="tx1"/>
                          </a:solidFill>
                        </a:rPr>
                        <a:t>On Progress</a:t>
                      </a:r>
                    </a:p>
                  </a:txBody>
                  <a:tcPr anchor="ctr"/>
                </a:tc>
                <a:extLst>
                  <a:ext uri="{0D108BD9-81ED-4DB2-BD59-A6C34878D82A}">
                    <a16:rowId xmlns:a16="http://schemas.microsoft.com/office/drawing/2014/main" val="1605328943"/>
                  </a:ext>
                </a:extLst>
              </a:tr>
              <a:tr h="301730">
                <a:tc>
                  <a:txBody>
                    <a:bodyPr/>
                    <a:lstStyle/>
                    <a:p>
                      <a:pPr algn="ctr"/>
                      <a:r>
                        <a:rPr lang="en-US" dirty="0">
                          <a:solidFill>
                            <a:schemeClr val="tx1"/>
                          </a:solidFill>
                        </a:rPr>
                        <a:t>32</a:t>
                      </a:r>
                    </a:p>
                  </a:txBody>
                  <a:tcPr/>
                </a:tc>
                <a:tc vMerge="1">
                  <a:txBody>
                    <a:bodyPr/>
                    <a:lstStyle/>
                    <a:p>
                      <a:endParaRPr lang="en-US" dirty="0"/>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848578570"/>
                  </a:ext>
                </a:extLst>
              </a:tr>
              <a:tr h="301730">
                <a:tc>
                  <a:txBody>
                    <a:bodyPr/>
                    <a:lstStyle/>
                    <a:p>
                      <a:pPr algn="ctr"/>
                      <a:r>
                        <a:rPr lang="en-US" dirty="0">
                          <a:solidFill>
                            <a:schemeClr val="tx1"/>
                          </a:solidFill>
                        </a:rPr>
                        <a:t>33</a:t>
                      </a:r>
                    </a:p>
                  </a:txBody>
                  <a:tcPr/>
                </a:tc>
                <a:tc vMerge="1">
                  <a:txBody>
                    <a:bodyPr/>
                    <a:lstStyle/>
                    <a:p>
                      <a:endParaRPr lang="en-US" dirty="0"/>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538149516"/>
                  </a:ext>
                </a:extLst>
              </a:tr>
              <a:tr h="363620">
                <a:tc>
                  <a:txBody>
                    <a:bodyPr/>
                    <a:lstStyle/>
                    <a:p>
                      <a:pPr algn="ctr"/>
                      <a:r>
                        <a:rPr lang="en-US" dirty="0">
                          <a:solidFill>
                            <a:schemeClr val="tx1"/>
                          </a:solidFill>
                        </a:rPr>
                        <a:t>34</a:t>
                      </a:r>
                    </a:p>
                  </a:txBody>
                  <a:tcPr/>
                </a:tc>
                <a:tc vMerge="1">
                  <a:txBody>
                    <a:bodyPr/>
                    <a:lstStyle/>
                    <a:p>
                      <a:endParaRPr lang="en-US" dirty="0"/>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513351641"/>
                  </a:ext>
                </a:extLst>
              </a:tr>
              <a:tr h="365506">
                <a:tc>
                  <a:txBody>
                    <a:bodyPr/>
                    <a:lstStyle/>
                    <a:p>
                      <a:pPr algn="ctr"/>
                      <a:r>
                        <a:rPr lang="en-US" dirty="0">
                          <a:solidFill>
                            <a:schemeClr val="tx1"/>
                          </a:solidFill>
                        </a:rPr>
                        <a:t>35</a:t>
                      </a:r>
                    </a:p>
                  </a:txBody>
                  <a:tcPr/>
                </a:tc>
                <a:tc vMerge="1">
                  <a:txBody>
                    <a:bodyPr/>
                    <a:lstStyle/>
                    <a:p>
                      <a:pPr algn="ctr"/>
                      <a:endParaRPr lang="en-US" dirty="0">
                        <a:solidFill>
                          <a:schemeClr val="tx1"/>
                        </a:solidFill>
                      </a:endParaRPr>
                    </a:p>
                  </a:txBody>
                  <a:tcPr anchor="ctr">
                    <a:solidFill>
                      <a:schemeClr val="bg1">
                        <a:lumMod val="85000"/>
                        <a:lumOff val="15000"/>
                      </a:schemeClr>
                    </a:solidFill>
                  </a:tcPr>
                </a:tc>
                <a:tc vMerge="1">
                  <a:txBody>
                    <a:bodyPr/>
                    <a:lstStyle/>
                    <a:p>
                      <a:pPr algn="ctr"/>
                      <a:endParaRPr lang="en-US" dirty="0">
                        <a:solidFill>
                          <a:schemeClr val="tx1"/>
                        </a:solidFill>
                      </a:endParaRPr>
                    </a:p>
                  </a:txBody>
                  <a:tcPr anchor="ctr">
                    <a:solidFill>
                      <a:schemeClr val="bg1">
                        <a:lumMod val="85000"/>
                        <a:lumOff val="15000"/>
                      </a:schemeClr>
                    </a:solidFill>
                  </a:tcPr>
                </a:tc>
                <a:tc vMerge="1">
                  <a:txBody>
                    <a:bodyPr/>
                    <a:lstStyle/>
                    <a:p>
                      <a:pPr algn="ctr"/>
                      <a:endParaRPr lang="en-US" dirty="0">
                        <a:solidFill>
                          <a:schemeClr val="tx1"/>
                        </a:solidFill>
                      </a:endParaRPr>
                    </a:p>
                  </a:txBody>
                  <a:tcPr anchor="ctr">
                    <a:solidFill>
                      <a:schemeClr val="bg1">
                        <a:lumMod val="85000"/>
                        <a:lumOff val="15000"/>
                      </a:schemeClr>
                    </a:solidFill>
                  </a:tcPr>
                </a:tc>
                <a:tc vMerge="1">
                  <a:txBody>
                    <a:bodyPr/>
                    <a:lstStyle/>
                    <a:p>
                      <a:pPr algn="ctr"/>
                      <a:endParaRPr lang="en-US" dirty="0">
                        <a:solidFill>
                          <a:schemeClr val="tx1"/>
                        </a:solidFill>
                      </a:endParaRPr>
                    </a:p>
                  </a:txBody>
                  <a:tcPr anchor="ctr">
                    <a:solidFill>
                      <a:schemeClr val="bg1">
                        <a:lumMod val="85000"/>
                        <a:lumOff val="15000"/>
                      </a:schemeClr>
                    </a:solidFill>
                  </a:tcPr>
                </a:tc>
                <a:tc vMerge="1">
                  <a:txBody>
                    <a:bodyPr/>
                    <a:lstStyle/>
                    <a:p>
                      <a:pPr algn="ctr"/>
                      <a:endParaRPr lang="en-US" dirty="0">
                        <a:solidFill>
                          <a:schemeClr val="tx1"/>
                        </a:solidFill>
                      </a:endParaRPr>
                    </a:p>
                  </a:txBody>
                  <a:tcPr anchor="ctr">
                    <a:solidFill>
                      <a:schemeClr val="bg1">
                        <a:lumMod val="85000"/>
                        <a:lumOff val="15000"/>
                      </a:schemeClr>
                    </a:solidFill>
                  </a:tcPr>
                </a:tc>
                <a:extLst>
                  <a:ext uri="{0D108BD9-81ED-4DB2-BD59-A6C34878D82A}">
                    <a16:rowId xmlns:a16="http://schemas.microsoft.com/office/drawing/2014/main" val="1201614712"/>
                  </a:ext>
                </a:extLst>
              </a:tr>
              <a:tr h="339111">
                <a:tc>
                  <a:txBody>
                    <a:bodyPr/>
                    <a:lstStyle/>
                    <a:p>
                      <a:pPr algn="ctr"/>
                      <a:r>
                        <a:rPr lang="en-US" dirty="0">
                          <a:solidFill>
                            <a:schemeClr val="tx1"/>
                          </a:solidFill>
                        </a:rPr>
                        <a:t>36</a:t>
                      </a:r>
                    </a:p>
                  </a:txBody>
                  <a:tcPr/>
                </a:tc>
                <a:tc vMerge="1">
                  <a:txBody>
                    <a:bodyPr/>
                    <a:lstStyle/>
                    <a:p>
                      <a:pPr algn="ctr"/>
                      <a:endParaRPr lang="en-US" dirty="0">
                        <a:solidFill>
                          <a:schemeClr val="tx1"/>
                        </a:solidFill>
                      </a:endParaRPr>
                    </a:p>
                  </a:txBody>
                  <a:tcPr anchor="ctr">
                    <a:solidFill>
                      <a:schemeClr val="bg1">
                        <a:lumMod val="85000"/>
                        <a:lumOff val="15000"/>
                      </a:schemeClr>
                    </a:solidFill>
                  </a:tcPr>
                </a:tc>
                <a:tc vMerge="1">
                  <a:txBody>
                    <a:bodyPr/>
                    <a:lstStyle/>
                    <a:p>
                      <a:pPr algn="ctr"/>
                      <a:endParaRPr lang="en-US" dirty="0">
                        <a:solidFill>
                          <a:schemeClr val="tx1"/>
                        </a:solidFill>
                      </a:endParaRPr>
                    </a:p>
                  </a:txBody>
                  <a:tcPr anchor="ctr">
                    <a:solidFill>
                      <a:schemeClr val="bg1">
                        <a:lumMod val="85000"/>
                        <a:lumOff val="15000"/>
                      </a:schemeClr>
                    </a:solidFill>
                  </a:tcPr>
                </a:tc>
                <a:tc vMerge="1">
                  <a:txBody>
                    <a:bodyPr/>
                    <a:lstStyle/>
                    <a:p>
                      <a:pPr algn="ctr"/>
                      <a:endParaRPr lang="en-US" dirty="0">
                        <a:solidFill>
                          <a:schemeClr val="tx1"/>
                        </a:solidFill>
                      </a:endParaRPr>
                    </a:p>
                  </a:txBody>
                  <a:tcPr anchor="ctr">
                    <a:solidFill>
                      <a:schemeClr val="bg1">
                        <a:lumMod val="85000"/>
                        <a:lumOff val="15000"/>
                      </a:schemeClr>
                    </a:solidFill>
                  </a:tcPr>
                </a:tc>
                <a:tc vMerge="1">
                  <a:txBody>
                    <a:bodyPr/>
                    <a:lstStyle/>
                    <a:p>
                      <a:pPr algn="ctr"/>
                      <a:endParaRPr lang="en-US" dirty="0">
                        <a:solidFill>
                          <a:schemeClr val="tx1"/>
                        </a:solidFill>
                      </a:endParaRPr>
                    </a:p>
                  </a:txBody>
                  <a:tcPr anchor="ctr">
                    <a:solidFill>
                      <a:schemeClr val="bg1">
                        <a:lumMod val="85000"/>
                        <a:lumOff val="15000"/>
                      </a:schemeClr>
                    </a:solidFill>
                  </a:tcPr>
                </a:tc>
                <a:tc vMerge="1">
                  <a:txBody>
                    <a:bodyPr/>
                    <a:lstStyle/>
                    <a:p>
                      <a:pPr algn="ctr"/>
                      <a:endParaRPr lang="en-US" dirty="0">
                        <a:solidFill>
                          <a:schemeClr val="tx1"/>
                        </a:solidFill>
                      </a:endParaRPr>
                    </a:p>
                  </a:txBody>
                  <a:tcPr anchor="ctr">
                    <a:solidFill>
                      <a:schemeClr val="bg1">
                        <a:lumMod val="85000"/>
                        <a:lumOff val="15000"/>
                      </a:schemeClr>
                    </a:solidFill>
                  </a:tcPr>
                </a:tc>
                <a:extLst>
                  <a:ext uri="{0D108BD9-81ED-4DB2-BD59-A6C34878D82A}">
                    <a16:rowId xmlns:a16="http://schemas.microsoft.com/office/drawing/2014/main" val="1867547411"/>
                  </a:ext>
                </a:extLst>
              </a:tr>
              <a:tr h="340996">
                <a:tc>
                  <a:txBody>
                    <a:bodyPr/>
                    <a:lstStyle/>
                    <a:p>
                      <a:pPr algn="ctr"/>
                      <a:r>
                        <a:rPr lang="en-US" dirty="0">
                          <a:solidFill>
                            <a:schemeClr val="tx1"/>
                          </a:solidFill>
                        </a:rPr>
                        <a:t>37</a:t>
                      </a:r>
                    </a:p>
                  </a:txBody>
                  <a:tcPr/>
                </a:tc>
                <a:tc vMerge="1">
                  <a:txBody>
                    <a:bodyPr/>
                    <a:lstStyle/>
                    <a:p>
                      <a:pPr algn="ctr"/>
                      <a:endParaRPr lang="en-US" dirty="0">
                        <a:solidFill>
                          <a:schemeClr val="tx1"/>
                        </a:solidFill>
                      </a:endParaRPr>
                    </a:p>
                  </a:txBody>
                  <a:tcPr anchor="ctr">
                    <a:solidFill>
                      <a:schemeClr val="bg1">
                        <a:lumMod val="85000"/>
                        <a:lumOff val="15000"/>
                      </a:schemeClr>
                    </a:solidFill>
                  </a:tcPr>
                </a:tc>
                <a:tc vMerge="1">
                  <a:txBody>
                    <a:bodyPr/>
                    <a:lstStyle/>
                    <a:p>
                      <a:pPr algn="ctr"/>
                      <a:endParaRPr lang="en-US" dirty="0">
                        <a:solidFill>
                          <a:schemeClr val="tx1"/>
                        </a:solidFill>
                      </a:endParaRPr>
                    </a:p>
                  </a:txBody>
                  <a:tcPr anchor="ctr">
                    <a:solidFill>
                      <a:schemeClr val="bg1">
                        <a:lumMod val="85000"/>
                        <a:lumOff val="15000"/>
                      </a:schemeClr>
                    </a:solidFill>
                  </a:tcPr>
                </a:tc>
                <a:tc vMerge="1">
                  <a:txBody>
                    <a:bodyPr/>
                    <a:lstStyle/>
                    <a:p>
                      <a:pPr algn="ctr"/>
                      <a:endParaRPr lang="en-US" dirty="0">
                        <a:solidFill>
                          <a:schemeClr val="tx1"/>
                        </a:solidFill>
                      </a:endParaRPr>
                    </a:p>
                  </a:txBody>
                  <a:tcPr anchor="ctr">
                    <a:solidFill>
                      <a:schemeClr val="bg1">
                        <a:lumMod val="85000"/>
                        <a:lumOff val="15000"/>
                      </a:schemeClr>
                    </a:solidFill>
                  </a:tcPr>
                </a:tc>
                <a:tc vMerge="1">
                  <a:txBody>
                    <a:bodyPr/>
                    <a:lstStyle/>
                    <a:p>
                      <a:pPr algn="ctr"/>
                      <a:endParaRPr lang="en-US" dirty="0">
                        <a:solidFill>
                          <a:schemeClr val="tx1"/>
                        </a:solidFill>
                      </a:endParaRPr>
                    </a:p>
                  </a:txBody>
                  <a:tcPr anchor="ctr">
                    <a:solidFill>
                      <a:schemeClr val="bg1">
                        <a:lumMod val="85000"/>
                        <a:lumOff val="15000"/>
                      </a:schemeClr>
                    </a:solidFill>
                  </a:tcPr>
                </a:tc>
                <a:tc vMerge="1">
                  <a:txBody>
                    <a:bodyPr/>
                    <a:lstStyle/>
                    <a:p>
                      <a:pPr algn="ctr"/>
                      <a:endParaRPr lang="en-US" dirty="0">
                        <a:solidFill>
                          <a:schemeClr val="tx1"/>
                        </a:solidFill>
                      </a:endParaRPr>
                    </a:p>
                  </a:txBody>
                  <a:tcPr anchor="ctr">
                    <a:solidFill>
                      <a:schemeClr val="bg1">
                        <a:lumMod val="85000"/>
                        <a:lumOff val="15000"/>
                      </a:schemeClr>
                    </a:solidFill>
                  </a:tcPr>
                </a:tc>
                <a:extLst>
                  <a:ext uri="{0D108BD9-81ED-4DB2-BD59-A6C34878D82A}">
                    <a16:rowId xmlns:a16="http://schemas.microsoft.com/office/drawing/2014/main" val="353506145"/>
                  </a:ext>
                </a:extLst>
              </a:tr>
              <a:tr h="333455">
                <a:tc>
                  <a:txBody>
                    <a:bodyPr/>
                    <a:lstStyle/>
                    <a:p>
                      <a:pPr algn="ctr"/>
                      <a:r>
                        <a:rPr lang="en-US" dirty="0">
                          <a:solidFill>
                            <a:schemeClr val="tx1"/>
                          </a:solidFill>
                        </a:rPr>
                        <a:t>38</a:t>
                      </a:r>
                    </a:p>
                  </a:txBody>
                  <a:tcPr/>
                </a:tc>
                <a:tc vMerge="1">
                  <a:txBody>
                    <a:bodyPr/>
                    <a:lstStyle/>
                    <a:p>
                      <a:pPr algn="ctr"/>
                      <a:endParaRPr lang="en-US" dirty="0">
                        <a:solidFill>
                          <a:schemeClr val="tx1"/>
                        </a:solidFill>
                      </a:endParaRPr>
                    </a:p>
                  </a:txBody>
                  <a:tcPr anchor="ctr">
                    <a:solidFill>
                      <a:schemeClr val="bg1">
                        <a:lumMod val="85000"/>
                        <a:lumOff val="15000"/>
                      </a:schemeClr>
                    </a:solidFill>
                  </a:tcPr>
                </a:tc>
                <a:tc vMerge="1">
                  <a:txBody>
                    <a:bodyPr/>
                    <a:lstStyle/>
                    <a:p>
                      <a:pPr algn="ctr"/>
                      <a:endParaRPr lang="en-US" dirty="0">
                        <a:solidFill>
                          <a:schemeClr val="tx1"/>
                        </a:solidFill>
                      </a:endParaRPr>
                    </a:p>
                  </a:txBody>
                  <a:tcPr anchor="ctr">
                    <a:solidFill>
                      <a:schemeClr val="bg1">
                        <a:lumMod val="85000"/>
                        <a:lumOff val="15000"/>
                      </a:schemeClr>
                    </a:solidFill>
                  </a:tcPr>
                </a:tc>
                <a:tc vMerge="1">
                  <a:txBody>
                    <a:bodyPr/>
                    <a:lstStyle/>
                    <a:p>
                      <a:pPr algn="ctr"/>
                      <a:endParaRPr lang="en-US" dirty="0">
                        <a:solidFill>
                          <a:schemeClr val="tx1"/>
                        </a:solidFill>
                      </a:endParaRPr>
                    </a:p>
                  </a:txBody>
                  <a:tcPr anchor="ctr">
                    <a:solidFill>
                      <a:schemeClr val="bg1">
                        <a:lumMod val="85000"/>
                        <a:lumOff val="15000"/>
                      </a:schemeClr>
                    </a:solidFill>
                  </a:tcPr>
                </a:tc>
                <a:tc vMerge="1">
                  <a:txBody>
                    <a:bodyPr/>
                    <a:lstStyle/>
                    <a:p>
                      <a:pPr algn="ctr"/>
                      <a:endParaRPr lang="en-US" dirty="0">
                        <a:solidFill>
                          <a:schemeClr val="tx1"/>
                        </a:solidFill>
                      </a:endParaRPr>
                    </a:p>
                  </a:txBody>
                  <a:tcPr anchor="ctr">
                    <a:solidFill>
                      <a:schemeClr val="bg1">
                        <a:lumMod val="85000"/>
                        <a:lumOff val="15000"/>
                      </a:schemeClr>
                    </a:solidFill>
                  </a:tcPr>
                </a:tc>
                <a:tc vMerge="1">
                  <a:txBody>
                    <a:bodyPr/>
                    <a:lstStyle/>
                    <a:p>
                      <a:pPr algn="ctr"/>
                      <a:endParaRPr lang="en-US" dirty="0">
                        <a:solidFill>
                          <a:schemeClr val="tx1"/>
                        </a:solidFill>
                      </a:endParaRPr>
                    </a:p>
                  </a:txBody>
                  <a:tcPr anchor="ctr">
                    <a:solidFill>
                      <a:schemeClr val="bg1">
                        <a:lumMod val="85000"/>
                        <a:lumOff val="15000"/>
                      </a:schemeClr>
                    </a:solidFill>
                  </a:tcPr>
                </a:tc>
                <a:extLst>
                  <a:ext uri="{0D108BD9-81ED-4DB2-BD59-A6C34878D82A}">
                    <a16:rowId xmlns:a16="http://schemas.microsoft.com/office/drawing/2014/main" val="2331528645"/>
                  </a:ext>
                </a:extLst>
              </a:tr>
              <a:tr h="316486">
                <a:tc>
                  <a:txBody>
                    <a:bodyPr/>
                    <a:lstStyle/>
                    <a:p>
                      <a:pPr algn="ctr"/>
                      <a:r>
                        <a:rPr lang="en-US" dirty="0">
                          <a:solidFill>
                            <a:schemeClr val="tx1"/>
                          </a:solidFill>
                        </a:rPr>
                        <a:t>39</a:t>
                      </a:r>
                    </a:p>
                  </a:txBody>
                  <a:tcPr/>
                </a:tc>
                <a:tc vMerge="1">
                  <a:txBody>
                    <a:bodyPr/>
                    <a:lstStyle/>
                    <a:p>
                      <a:pPr algn="ctr"/>
                      <a:endParaRPr lang="en-US" dirty="0">
                        <a:solidFill>
                          <a:schemeClr val="tx1"/>
                        </a:solidFill>
                      </a:endParaRPr>
                    </a:p>
                  </a:txBody>
                  <a:tcPr anchor="ctr">
                    <a:solidFill>
                      <a:schemeClr val="bg1">
                        <a:lumMod val="85000"/>
                        <a:lumOff val="15000"/>
                      </a:schemeClr>
                    </a:solidFill>
                  </a:tcPr>
                </a:tc>
                <a:tc vMerge="1">
                  <a:txBody>
                    <a:bodyPr/>
                    <a:lstStyle/>
                    <a:p>
                      <a:endParaRPr lang="en-US" dirty="0"/>
                    </a:p>
                  </a:txBody>
                  <a:tcPr anchor="ctr">
                    <a:solidFill>
                      <a:schemeClr val="bg1">
                        <a:lumMod val="85000"/>
                        <a:lumOff val="15000"/>
                      </a:schemeClr>
                    </a:solidFill>
                  </a:tcPr>
                </a:tc>
                <a:tc vMerge="1">
                  <a:txBody>
                    <a:bodyPr/>
                    <a:lstStyle/>
                    <a:p>
                      <a:endParaRPr lang="en-US" dirty="0"/>
                    </a:p>
                  </a:txBody>
                  <a:tcPr anchor="ctr">
                    <a:solidFill>
                      <a:schemeClr val="bg1">
                        <a:lumMod val="85000"/>
                        <a:lumOff val="15000"/>
                      </a:schemeClr>
                    </a:solidFill>
                  </a:tcPr>
                </a:tc>
                <a:tc vMerge="1">
                  <a:txBody>
                    <a:bodyPr/>
                    <a:lstStyle/>
                    <a:p>
                      <a:endParaRPr lang="en-US" dirty="0"/>
                    </a:p>
                  </a:txBody>
                  <a:tcPr anchor="ctr">
                    <a:solidFill>
                      <a:schemeClr val="bg1">
                        <a:lumMod val="85000"/>
                        <a:lumOff val="15000"/>
                      </a:schemeClr>
                    </a:solidFill>
                  </a:tcPr>
                </a:tc>
                <a:tc vMerge="1">
                  <a:txBody>
                    <a:bodyPr/>
                    <a:lstStyle/>
                    <a:p>
                      <a:endParaRPr lang="en-US" dirty="0"/>
                    </a:p>
                  </a:txBody>
                  <a:tcPr anchor="ctr">
                    <a:solidFill>
                      <a:schemeClr val="bg1">
                        <a:lumMod val="85000"/>
                        <a:lumOff val="15000"/>
                      </a:schemeClr>
                    </a:solidFill>
                  </a:tcPr>
                </a:tc>
                <a:extLst>
                  <a:ext uri="{0D108BD9-81ED-4DB2-BD59-A6C34878D82A}">
                    <a16:rowId xmlns:a16="http://schemas.microsoft.com/office/drawing/2014/main" val="2962122724"/>
                  </a:ext>
                </a:extLst>
              </a:tr>
              <a:tr h="316486">
                <a:tc>
                  <a:txBody>
                    <a:bodyPr/>
                    <a:lstStyle/>
                    <a:p>
                      <a:pPr algn="ctr"/>
                      <a:r>
                        <a:rPr lang="en-US" dirty="0">
                          <a:solidFill>
                            <a:schemeClr val="tx1"/>
                          </a:solidFill>
                        </a:rPr>
                        <a:t>40</a:t>
                      </a:r>
                    </a:p>
                  </a:txBody>
                  <a:tcPr/>
                </a:tc>
                <a:tc vMerge="1">
                  <a:txBody>
                    <a:bodyPr/>
                    <a:lstStyle/>
                    <a:p>
                      <a:pPr algn="ctr"/>
                      <a:endParaRPr lang="en-US" dirty="0">
                        <a:solidFill>
                          <a:schemeClr val="tx1"/>
                        </a:solidFill>
                      </a:endParaRPr>
                    </a:p>
                  </a:txBody>
                  <a:tcPr anchor="ctr">
                    <a:solidFill>
                      <a:schemeClr val="bg1">
                        <a:lumMod val="85000"/>
                        <a:lumOff val="15000"/>
                      </a:schemeClr>
                    </a:solidFill>
                  </a:tcPr>
                </a:tc>
                <a:tc vMerge="1">
                  <a:txBody>
                    <a:bodyPr/>
                    <a:lstStyle/>
                    <a:p>
                      <a:pPr algn="ctr"/>
                      <a:endParaRPr lang="en-US" dirty="0">
                        <a:solidFill>
                          <a:schemeClr val="tx1"/>
                        </a:solidFill>
                      </a:endParaRPr>
                    </a:p>
                  </a:txBody>
                  <a:tcPr anchor="ctr">
                    <a:solidFill>
                      <a:schemeClr val="bg1">
                        <a:lumMod val="85000"/>
                        <a:lumOff val="15000"/>
                      </a:schemeClr>
                    </a:solidFill>
                  </a:tcPr>
                </a:tc>
                <a:tc vMerge="1">
                  <a:txBody>
                    <a:bodyPr/>
                    <a:lstStyle/>
                    <a:p>
                      <a:pPr algn="ctr"/>
                      <a:endParaRPr lang="en-US" dirty="0">
                        <a:solidFill>
                          <a:schemeClr val="tx1"/>
                        </a:solidFill>
                      </a:endParaRPr>
                    </a:p>
                  </a:txBody>
                  <a:tcPr anchor="ctr">
                    <a:solidFill>
                      <a:schemeClr val="bg1">
                        <a:lumMod val="85000"/>
                        <a:lumOff val="15000"/>
                      </a:schemeClr>
                    </a:solidFill>
                  </a:tcPr>
                </a:tc>
                <a:tc vMerge="1">
                  <a:txBody>
                    <a:bodyPr/>
                    <a:lstStyle/>
                    <a:p>
                      <a:pPr algn="ctr"/>
                      <a:endParaRPr lang="en-US" dirty="0">
                        <a:solidFill>
                          <a:schemeClr val="tx1"/>
                        </a:solidFill>
                      </a:endParaRPr>
                    </a:p>
                  </a:txBody>
                  <a:tcPr anchor="ctr">
                    <a:solidFill>
                      <a:schemeClr val="bg1">
                        <a:lumMod val="85000"/>
                        <a:lumOff val="15000"/>
                      </a:schemeClr>
                    </a:solidFill>
                  </a:tcPr>
                </a:tc>
                <a:tc vMerge="1">
                  <a:txBody>
                    <a:bodyPr/>
                    <a:lstStyle/>
                    <a:p>
                      <a:pPr algn="ctr"/>
                      <a:endParaRPr lang="en-US" dirty="0">
                        <a:solidFill>
                          <a:schemeClr val="tx1"/>
                        </a:solidFill>
                      </a:endParaRPr>
                    </a:p>
                  </a:txBody>
                  <a:tcPr anchor="ctr">
                    <a:solidFill>
                      <a:schemeClr val="bg1">
                        <a:lumMod val="85000"/>
                        <a:lumOff val="15000"/>
                      </a:schemeClr>
                    </a:solidFill>
                  </a:tcPr>
                </a:tc>
                <a:extLst>
                  <a:ext uri="{0D108BD9-81ED-4DB2-BD59-A6C34878D82A}">
                    <a16:rowId xmlns:a16="http://schemas.microsoft.com/office/drawing/2014/main" val="876269792"/>
                  </a:ext>
                </a:extLst>
              </a:tr>
            </a:tbl>
          </a:graphicData>
        </a:graphic>
      </p:graphicFrame>
    </p:spTree>
    <p:extLst>
      <p:ext uri="{BB962C8B-B14F-4D97-AF65-F5344CB8AC3E}">
        <p14:creationId xmlns:p14="http://schemas.microsoft.com/office/powerpoint/2010/main" val="16147590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48298-5BAD-4B06-AE35-7486CEBB0338}"/>
              </a:ext>
            </a:extLst>
          </p:cNvPr>
          <p:cNvSpPr>
            <a:spLocks noGrp="1"/>
          </p:cNvSpPr>
          <p:nvPr>
            <p:ph type="title"/>
          </p:nvPr>
        </p:nvSpPr>
        <p:spPr>
          <a:xfrm>
            <a:off x="0" y="0"/>
            <a:ext cx="12192000" cy="711200"/>
          </a:xfrm>
          <a:solidFill>
            <a:schemeClr val="tx2">
              <a:lumMod val="60000"/>
              <a:lumOff val="40000"/>
            </a:schemeClr>
          </a:solidFill>
        </p:spPr>
        <p:txBody>
          <a:bodyPr>
            <a:normAutofit fontScale="90000"/>
          </a:bodyPr>
          <a:lstStyle/>
          <a:p>
            <a:pPr algn="l"/>
            <a:r>
              <a:rPr lang="en-IN" dirty="0">
                <a:solidFill>
                  <a:schemeClr val="tx1">
                    <a:lumMod val="95000"/>
                    <a:lumOff val="5000"/>
                  </a:schemeClr>
                </a:solidFill>
              </a:rPr>
              <a:t>PROJECT PLAN</a:t>
            </a:r>
          </a:p>
        </p:txBody>
      </p:sp>
      <p:sp>
        <p:nvSpPr>
          <p:cNvPr id="9" name="Slide Number Placeholder 8">
            <a:extLst>
              <a:ext uri="{FF2B5EF4-FFF2-40B4-BE49-F238E27FC236}">
                <a16:creationId xmlns:a16="http://schemas.microsoft.com/office/drawing/2014/main" id="{605787C1-FF90-9B90-02B5-BCDE2A88569B}"/>
              </a:ext>
            </a:extLst>
          </p:cNvPr>
          <p:cNvSpPr>
            <a:spLocks noGrp="1"/>
          </p:cNvSpPr>
          <p:nvPr>
            <p:ph type="sldNum" sz="quarter" idx="12"/>
          </p:nvPr>
        </p:nvSpPr>
        <p:spPr/>
        <p:txBody>
          <a:bodyPr/>
          <a:lstStyle/>
          <a:p>
            <a:fld id="{3979BACE-D4D0-4C15-BBC8-118886278A23}" type="slidenum">
              <a:rPr lang="en-IN" smtClean="0"/>
              <a:t>37</a:t>
            </a:fld>
            <a:endParaRPr lang="en-IN"/>
          </a:p>
        </p:txBody>
      </p:sp>
      <p:graphicFrame>
        <p:nvGraphicFramePr>
          <p:cNvPr id="4" name="Table 4">
            <a:extLst>
              <a:ext uri="{FF2B5EF4-FFF2-40B4-BE49-F238E27FC236}">
                <a16:creationId xmlns:a16="http://schemas.microsoft.com/office/drawing/2014/main" id="{FDC52066-3E70-8E26-E1E5-0FD37FA2B7AD}"/>
              </a:ext>
            </a:extLst>
          </p:cNvPr>
          <p:cNvGraphicFramePr>
            <a:graphicFrameLocks noGrp="1"/>
          </p:cNvGraphicFramePr>
          <p:nvPr>
            <p:extLst>
              <p:ext uri="{D42A27DB-BD31-4B8C-83A1-F6EECF244321}">
                <p14:modId xmlns:p14="http://schemas.microsoft.com/office/powerpoint/2010/main" val="3533656960"/>
              </p:ext>
            </p:extLst>
          </p:nvPr>
        </p:nvGraphicFramePr>
        <p:xfrm>
          <a:off x="1001261" y="1638525"/>
          <a:ext cx="9509858" cy="4310194"/>
        </p:xfrm>
        <a:graphic>
          <a:graphicData uri="http://schemas.openxmlformats.org/drawingml/2006/table">
            <a:tbl>
              <a:tblPr firstRow="1" bandRow="1">
                <a:tableStyleId>{21E4AEA4-8DFA-4A89-87EB-49C32662AFE0}</a:tableStyleId>
              </a:tblPr>
              <a:tblGrid>
                <a:gridCol w="1138015">
                  <a:extLst>
                    <a:ext uri="{9D8B030D-6E8A-4147-A177-3AD203B41FA5}">
                      <a16:colId xmlns:a16="http://schemas.microsoft.com/office/drawing/2014/main" val="2655246932"/>
                    </a:ext>
                  </a:extLst>
                </a:gridCol>
                <a:gridCol w="1409639">
                  <a:extLst>
                    <a:ext uri="{9D8B030D-6E8A-4147-A177-3AD203B41FA5}">
                      <a16:colId xmlns:a16="http://schemas.microsoft.com/office/drawing/2014/main" val="2522691548"/>
                    </a:ext>
                  </a:extLst>
                </a:gridCol>
                <a:gridCol w="1781997">
                  <a:extLst>
                    <a:ext uri="{9D8B030D-6E8A-4147-A177-3AD203B41FA5}">
                      <a16:colId xmlns:a16="http://schemas.microsoft.com/office/drawing/2014/main" val="2662093533"/>
                    </a:ext>
                  </a:extLst>
                </a:gridCol>
                <a:gridCol w="1662311">
                  <a:extLst>
                    <a:ext uri="{9D8B030D-6E8A-4147-A177-3AD203B41FA5}">
                      <a16:colId xmlns:a16="http://schemas.microsoft.com/office/drawing/2014/main" val="1263789744"/>
                    </a:ext>
                  </a:extLst>
                </a:gridCol>
                <a:gridCol w="1396341">
                  <a:extLst>
                    <a:ext uri="{9D8B030D-6E8A-4147-A177-3AD203B41FA5}">
                      <a16:colId xmlns:a16="http://schemas.microsoft.com/office/drawing/2014/main" val="3063955606"/>
                    </a:ext>
                  </a:extLst>
                </a:gridCol>
                <a:gridCol w="2121555">
                  <a:extLst>
                    <a:ext uri="{9D8B030D-6E8A-4147-A177-3AD203B41FA5}">
                      <a16:colId xmlns:a16="http://schemas.microsoft.com/office/drawing/2014/main" val="1997563775"/>
                    </a:ext>
                  </a:extLst>
                </a:gridCol>
              </a:tblGrid>
              <a:tr h="422698">
                <a:tc>
                  <a:txBody>
                    <a:bodyPr/>
                    <a:lstStyle/>
                    <a:p>
                      <a:pPr algn="ctr"/>
                      <a:r>
                        <a:rPr lang="en-US" b="0" dirty="0">
                          <a:solidFill>
                            <a:schemeClr val="bg1"/>
                          </a:solidFill>
                        </a:rPr>
                        <a:t>User Story</a:t>
                      </a:r>
                    </a:p>
                  </a:txBody>
                  <a:tcPr/>
                </a:tc>
                <a:tc>
                  <a:txBody>
                    <a:bodyPr/>
                    <a:lstStyle/>
                    <a:p>
                      <a:r>
                        <a:rPr lang="en-US" b="0" dirty="0">
                          <a:solidFill>
                            <a:schemeClr val="bg1"/>
                          </a:solidFill>
                        </a:rPr>
                        <a:t>Sprint</a:t>
                      </a:r>
                    </a:p>
                  </a:txBody>
                  <a:tcPr/>
                </a:tc>
                <a:tc>
                  <a:txBody>
                    <a:bodyPr/>
                    <a:lstStyle/>
                    <a:p>
                      <a:r>
                        <a:rPr lang="en-US" b="0" dirty="0">
                          <a:solidFill>
                            <a:schemeClr val="bg1"/>
                          </a:solidFill>
                        </a:rPr>
                        <a:t>Start Date</a:t>
                      </a:r>
                    </a:p>
                  </a:txBody>
                  <a:tcPr/>
                </a:tc>
                <a:tc>
                  <a:txBody>
                    <a:bodyPr/>
                    <a:lstStyle/>
                    <a:p>
                      <a:r>
                        <a:rPr lang="en-US" b="0" dirty="0">
                          <a:solidFill>
                            <a:schemeClr val="bg1"/>
                          </a:solidFill>
                        </a:rPr>
                        <a:t>End Date</a:t>
                      </a:r>
                    </a:p>
                  </a:txBody>
                  <a:tcPr/>
                </a:tc>
                <a:tc>
                  <a:txBody>
                    <a:bodyPr/>
                    <a:lstStyle/>
                    <a:p>
                      <a:r>
                        <a:rPr lang="en-US" b="0" dirty="0">
                          <a:solidFill>
                            <a:schemeClr val="bg1"/>
                          </a:solidFill>
                        </a:rPr>
                        <a:t>Hours</a:t>
                      </a:r>
                    </a:p>
                  </a:txBody>
                  <a:tcPr/>
                </a:tc>
                <a:tc>
                  <a:txBody>
                    <a:bodyPr/>
                    <a:lstStyle/>
                    <a:p>
                      <a:r>
                        <a:rPr lang="en-US" b="0" dirty="0">
                          <a:solidFill>
                            <a:schemeClr val="bg1"/>
                          </a:solidFill>
                        </a:rPr>
                        <a:t>Status</a:t>
                      </a:r>
                    </a:p>
                  </a:txBody>
                  <a:tcPr/>
                </a:tc>
                <a:extLst>
                  <a:ext uri="{0D108BD9-81ED-4DB2-BD59-A6C34878D82A}">
                    <a16:rowId xmlns:a16="http://schemas.microsoft.com/office/drawing/2014/main" val="769106507"/>
                  </a:ext>
                </a:extLst>
              </a:tr>
              <a:tr h="378274">
                <a:tc>
                  <a:txBody>
                    <a:bodyPr/>
                    <a:lstStyle/>
                    <a:p>
                      <a:pPr algn="ctr"/>
                      <a:r>
                        <a:rPr lang="en-US" dirty="0">
                          <a:solidFill>
                            <a:schemeClr val="tx1"/>
                          </a:solidFill>
                        </a:rPr>
                        <a:t>41</a:t>
                      </a:r>
                    </a:p>
                  </a:txBody>
                  <a:tcPr/>
                </a:tc>
                <a:tc rowSpan="10">
                  <a:txBody>
                    <a:bodyPr/>
                    <a:lstStyle/>
                    <a:p>
                      <a:pPr algn="ctr"/>
                      <a:r>
                        <a:rPr lang="en-US" dirty="0">
                          <a:solidFill>
                            <a:schemeClr val="tx1"/>
                          </a:solidFill>
                        </a:rPr>
                        <a:t>Sprint 5</a:t>
                      </a:r>
                    </a:p>
                  </a:txBody>
                  <a:tcPr anchor="ctr"/>
                </a:tc>
                <a:tc rowSpan="10">
                  <a:txBody>
                    <a:bodyPr/>
                    <a:lstStyle/>
                    <a:p>
                      <a:pPr algn="ctr"/>
                      <a:r>
                        <a:rPr lang="en-US" dirty="0">
                          <a:solidFill>
                            <a:schemeClr val="tx1"/>
                          </a:solidFill>
                        </a:rPr>
                        <a:t>14/04/23</a:t>
                      </a:r>
                    </a:p>
                  </a:txBody>
                  <a:tcPr anchor="ctr"/>
                </a:tc>
                <a:tc rowSpan="10">
                  <a:txBody>
                    <a:bodyPr/>
                    <a:lstStyle/>
                    <a:p>
                      <a:pPr algn="ctr"/>
                      <a:r>
                        <a:rPr lang="en-US" dirty="0">
                          <a:solidFill>
                            <a:schemeClr val="tx1"/>
                          </a:solidFill>
                        </a:rPr>
                        <a:t>28/04/23</a:t>
                      </a:r>
                    </a:p>
                  </a:txBody>
                  <a:tcPr anchor="ctr"/>
                </a:tc>
                <a:tc rowSpan="10">
                  <a:txBody>
                    <a:bodyPr/>
                    <a:lstStyle/>
                    <a:p>
                      <a:pPr algn="ctr"/>
                      <a:r>
                        <a:rPr lang="en-US" dirty="0">
                          <a:solidFill>
                            <a:schemeClr val="tx1"/>
                          </a:solidFill>
                        </a:rPr>
                        <a:t>23</a:t>
                      </a:r>
                    </a:p>
                  </a:txBody>
                  <a:tcPr anchor="ctr"/>
                </a:tc>
                <a:tc rowSpan="10">
                  <a:txBody>
                    <a:bodyPr/>
                    <a:lstStyle/>
                    <a:p>
                      <a:pPr algn="ctr"/>
                      <a:r>
                        <a:rPr lang="en-US" dirty="0">
                          <a:solidFill>
                            <a:schemeClr val="tx1"/>
                          </a:solidFill>
                        </a:rPr>
                        <a:t>On Progress</a:t>
                      </a:r>
                    </a:p>
                  </a:txBody>
                  <a:tcPr anchor="ctr"/>
                </a:tc>
                <a:extLst>
                  <a:ext uri="{0D108BD9-81ED-4DB2-BD59-A6C34878D82A}">
                    <a16:rowId xmlns:a16="http://schemas.microsoft.com/office/drawing/2014/main" val="1605328943"/>
                  </a:ext>
                </a:extLst>
              </a:tr>
              <a:tr h="301730">
                <a:tc>
                  <a:txBody>
                    <a:bodyPr/>
                    <a:lstStyle/>
                    <a:p>
                      <a:pPr algn="ctr"/>
                      <a:r>
                        <a:rPr lang="en-US" dirty="0">
                          <a:solidFill>
                            <a:schemeClr val="tx1"/>
                          </a:solidFill>
                        </a:rPr>
                        <a:t>42</a:t>
                      </a:r>
                    </a:p>
                  </a:txBody>
                  <a:tcPr/>
                </a:tc>
                <a:tc vMerge="1">
                  <a:txBody>
                    <a:bodyPr/>
                    <a:lstStyle/>
                    <a:p>
                      <a:endParaRPr lang="en-US" dirty="0"/>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848578570"/>
                  </a:ext>
                </a:extLst>
              </a:tr>
              <a:tr h="301730">
                <a:tc>
                  <a:txBody>
                    <a:bodyPr/>
                    <a:lstStyle/>
                    <a:p>
                      <a:pPr algn="ctr"/>
                      <a:r>
                        <a:rPr lang="en-US" dirty="0">
                          <a:solidFill>
                            <a:schemeClr val="tx1"/>
                          </a:solidFill>
                        </a:rPr>
                        <a:t>43</a:t>
                      </a:r>
                    </a:p>
                  </a:txBody>
                  <a:tcPr/>
                </a:tc>
                <a:tc vMerge="1">
                  <a:txBody>
                    <a:bodyPr/>
                    <a:lstStyle/>
                    <a:p>
                      <a:endParaRPr lang="en-US" dirty="0"/>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538149516"/>
                  </a:ext>
                </a:extLst>
              </a:tr>
              <a:tr h="363620">
                <a:tc>
                  <a:txBody>
                    <a:bodyPr/>
                    <a:lstStyle/>
                    <a:p>
                      <a:pPr algn="ctr"/>
                      <a:r>
                        <a:rPr lang="en-US" dirty="0">
                          <a:solidFill>
                            <a:schemeClr val="tx1"/>
                          </a:solidFill>
                        </a:rPr>
                        <a:t>44</a:t>
                      </a:r>
                    </a:p>
                  </a:txBody>
                  <a:tcPr/>
                </a:tc>
                <a:tc vMerge="1">
                  <a:txBody>
                    <a:bodyPr/>
                    <a:lstStyle/>
                    <a:p>
                      <a:endParaRPr lang="en-US" dirty="0"/>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513351641"/>
                  </a:ext>
                </a:extLst>
              </a:tr>
              <a:tr h="365506">
                <a:tc>
                  <a:txBody>
                    <a:bodyPr/>
                    <a:lstStyle/>
                    <a:p>
                      <a:pPr algn="ctr"/>
                      <a:r>
                        <a:rPr lang="en-US" dirty="0">
                          <a:solidFill>
                            <a:schemeClr val="tx1"/>
                          </a:solidFill>
                        </a:rPr>
                        <a:t>45</a:t>
                      </a:r>
                    </a:p>
                  </a:txBody>
                  <a:tcPr/>
                </a:tc>
                <a:tc vMerge="1">
                  <a:txBody>
                    <a:bodyPr/>
                    <a:lstStyle/>
                    <a:p>
                      <a:pPr algn="ctr"/>
                      <a:endParaRPr lang="en-US" dirty="0">
                        <a:solidFill>
                          <a:schemeClr val="tx1"/>
                        </a:solidFill>
                      </a:endParaRPr>
                    </a:p>
                  </a:txBody>
                  <a:tcPr anchor="ctr">
                    <a:solidFill>
                      <a:schemeClr val="bg1">
                        <a:lumMod val="85000"/>
                        <a:lumOff val="15000"/>
                      </a:schemeClr>
                    </a:solidFill>
                  </a:tcPr>
                </a:tc>
                <a:tc vMerge="1">
                  <a:txBody>
                    <a:bodyPr/>
                    <a:lstStyle/>
                    <a:p>
                      <a:pPr algn="ctr"/>
                      <a:endParaRPr lang="en-US" dirty="0">
                        <a:solidFill>
                          <a:schemeClr val="tx1"/>
                        </a:solidFill>
                      </a:endParaRPr>
                    </a:p>
                  </a:txBody>
                  <a:tcPr anchor="ctr">
                    <a:solidFill>
                      <a:schemeClr val="bg1">
                        <a:lumMod val="85000"/>
                        <a:lumOff val="15000"/>
                      </a:schemeClr>
                    </a:solidFill>
                  </a:tcPr>
                </a:tc>
                <a:tc vMerge="1">
                  <a:txBody>
                    <a:bodyPr/>
                    <a:lstStyle/>
                    <a:p>
                      <a:pPr algn="ctr"/>
                      <a:endParaRPr lang="en-US" dirty="0">
                        <a:solidFill>
                          <a:schemeClr val="tx1"/>
                        </a:solidFill>
                      </a:endParaRPr>
                    </a:p>
                  </a:txBody>
                  <a:tcPr anchor="ctr">
                    <a:solidFill>
                      <a:schemeClr val="bg1">
                        <a:lumMod val="85000"/>
                        <a:lumOff val="15000"/>
                      </a:schemeClr>
                    </a:solidFill>
                  </a:tcPr>
                </a:tc>
                <a:tc vMerge="1">
                  <a:txBody>
                    <a:bodyPr/>
                    <a:lstStyle/>
                    <a:p>
                      <a:pPr algn="ctr"/>
                      <a:endParaRPr lang="en-US" dirty="0">
                        <a:solidFill>
                          <a:schemeClr val="tx1"/>
                        </a:solidFill>
                      </a:endParaRPr>
                    </a:p>
                  </a:txBody>
                  <a:tcPr anchor="ctr">
                    <a:solidFill>
                      <a:schemeClr val="bg1">
                        <a:lumMod val="85000"/>
                        <a:lumOff val="15000"/>
                      </a:schemeClr>
                    </a:solidFill>
                  </a:tcPr>
                </a:tc>
                <a:tc vMerge="1">
                  <a:txBody>
                    <a:bodyPr/>
                    <a:lstStyle/>
                    <a:p>
                      <a:pPr algn="ctr"/>
                      <a:endParaRPr lang="en-US" dirty="0">
                        <a:solidFill>
                          <a:schemeClr val="tx1"/>
                        </a:solidFill>
                      </a:endParaRPr>
                    </a:p>
                  </a:txBody>
                  <a:tcPr anchor="ctr">
                    <a:solidFill>
                      <a:schemeClr val="bg1">
                        <a:lumMod val="85000"/>
                        <a:lumOff val="15000"/>
                      </a:schemeClr>
                    </a:solidFill>
                  </a:tcPr>
                </a:tc>
                <a:extLst>
                  <a:ext uri="{0D108BD9-81ED-4DB2-BD59-A6C34878D82A}">
                    <a16:rowId xmlns:a16="http://schemas.microsoft.com/office/drawing/2014/main" val="1201614712"/>
                  </a:ext>
                </a:extLst>
              </a:tr>
              <a:tr h="339111">
                <a:tc>
                  <a:txBody>
                    <a:bodyPr/>
                    <a:lstStyle/>
                    <a:p>
                      <a:pPr algn="ctr"/>
                      <a:r>
                        <a:rPr lang="en-US" dirty="0">
                          <a:solidFill>
                            <a:schemeClr val="tx1"/>
                          </a:solidFill>
                        </a:rPr>
                        <a:t>46</a:t>
                      </a:r>
                    </a:p>
                  </a:txBody>
                  <a:tcPr/>
                </a:tc>
                <a:tc vMerge="1">
                  <a:txBody>
                    <a:bodyPr/>
                    <a:lstStyle/>
                    <a:p>
                      <a:pPr algn="ctr"/>
                      <a:endParaRPr lang="en-US" dirty="0">
                        <a:solidFill>
                          <a:schemeClr val="tx1"/>
                        </a:solidFill>
                      </a:endParaRPr>
                    </a:p>
                  </a:txBody>
                  <a:tcPr anchor="ctr">
                    <a:solidFill>
                      <a:schemeClr val="bg1">
                        <a:lumMod val="85000"/>
                        <a:lumOff val="15000"/>
                      </a:schemeClr>
                    </a:solidFill>
                  </a:tcPr>
                </a:tc>
                <a:tc vMerge="1">
                  <a:txBody>
                    <a:bodyPr/>
                    <a:lstStyle/>
                    <a:p>
                      <a:pPr algn="ctr"/>
                      <a:endParaRPr lang="en-US" dirty="0">
                        <a:solidFill>
                          <a:schemeClr val="tx1"/>
                        </a:solidFill>
                      </a:endParaRPr>
                    </a:p>
                  </a:txBody>
                  <a:tcPr anchor="ctr">
                    <a:solidFill>
                      <a:schemeClr val="bg1">
                        <a:lumMod val="85000"/>
                        <a:lumOff val="15000"/>
                      </a:schemeClr>
                    </a:solidFill>
                  </a:tcPr>
                </a:tc>
                <a:tc vMerge="1">
                  <a:txBody>
                    <a:bodyPr/>
                    <a:lstStyle/>
                    <a:p>
                      <a:pPr algn="ctr"/>
                      <a:endParaRPr lang="en-US" dirty="0">
                        <a:solidFill>
                          <a:schemeClr val="tx1"/>
                        </a:solidFill>
                      </a:endParaRPr>
                    </a:p>
                  </a:txBody>
                  <a:tcPr anchor="ctr">
                    <a:solidFill>
                      <a:schemeClr val="bg1">
                        <a:lumMod val="85000"/>
                        <a:lumOff val="15000"/>
                      </a:schemeClr>
                    </a:solidFill>
                  </a:tcPr>
                </a:tc>
                <a:tc vMerge="1">
                  <a:txBody>
                    <a:bodyPr/>
                    <a:lstStyle/>
                    <a:p>
                      <a:pPr algn="ctr"/>
                      <a:endParaRPr lang="en-US" dirty="0">
                        <a:solidFill>
                          <a:schemeClr val="tx1"/>
                        </a:solidFill>
                      </a:endParaRPr>
                    </a:p>
                  </a:txBody>
                  <a:tcPr anchor="ctr">
                    <a:solidFill>
                      <a:schemeClr val="bg1">
                        <a:lumMod val="85000"/>
                        <a:lumOff val="15000"/>
                      </a:schemeClr>
                    </a:solidFill>
                  </a:tcPr>
                </a:tc>
                <a:tc vMerge="1">
                  <a:txBody>
                    <a:bodyPr/>
                    <a:lstStyle/>
                    <a:p>
                      <a:pPr algn="ctr"/>
                      <a:endParaRPr lang="en-US" dirty="0">
                        <a:solidFill>
                          <a:schemeClr val="tx1"/>
                        </a:solidFill>
                      </a:endParaRPr>
                    </a:p>
                  </a:txBody>
                  <a:tcPr anchor="ctr">
                    <a:solidFill>
                      <a:schemeClr val="bg1">
                        <a:lumMod val="85000"/>
                        <a:lumOff val="15000"/>
                      </a:schemeClr>
                    </a:solidFill>
                  </a:tcPr>
                </a:tc>
                <a:extLst>
                  <a:ext uri="{0D108BD9-81ED-4DB2-BD59-A6C34878D82A}">
                    <a16:rowId xmlns:a16="http://schemas.microsoft.com/office/drawing/2014/main" val="1867547411"/>
                  </a:ext>
                </a:extLst>
              </a:tr>
              <a:tr h="340996">
                <a:tc>
                  <a:txBody>
                    <a:bodyPr/>
                    <a:lstStyle/>
                    <a:p>
                      <a:pPr algn="ctr"/>
                      <a:r>
                        <a:rPr lang="en-US" dirty="0">
                          <a:solidFill>
                            <a:schemeClr val="tx1"/>
                          </a:solidFill>
                        </a:rPr>
                        <a:t>47</a:t>
                      </a:r>
                    </a:p>
                  </a:txBody>
                  <a:tcPr/>
                </a:tc>
                <a:tc vMerge="1">
                  <a:txBody>
                    <a:bodyPr/>
                    <a:lstStyle/>
                    <a:p>
                      <a:pPr algn="ctr"/>
                      <a:endParaRPr lang="en-US" dirty="0">
                        <a:solidFill>
                          <a:schemeClr val="tx1"/>
                        </a:solidFill>
                      </a:endParaRPr>
                    </a:p>
                  </a:txBody>
                  <a:tcPr anchor="ctr">
                    <a:solidFill>
                      <a:schemeClr val="bg1">
                        <a:lumMod val="85000"/>
                        <a:lumOff val="15000"/>
                      </a:schemeClr>
                    </a:solidFill>
                  </a:tcPr>
                </a:tc>
                <a:tc vMerge="1">
                  <a:txBody>
                    <a:bodyPr/>
                    <a:lstStyle/>
                    <a:p>
                      <a:pPr algn="ctr"/>
                      <a:endParaRPr lang="en-US" dirty="0">
                        <a:solidFill>
                          <a:schemeClr val="tx1"/>
                        </a:solidFill>
                      </a:endParaRPr>
                    </a:p>
                  </a:txBody>
                  <a:tcPr anchor="ctr">
                    <a:solidFill>
                      <a:schemeClr val="bg1">
                        <a:lumMod val="85000"/>
                        <a:lumOff val="15000"/>
                      </a:schemeClr>
                    </a:solidFill>
                  </a:tcPr>
                </a:tc>
                <a:tc vMerge="1">
                  <a:txBody>
                    <a:bodyPr/>
                    <a:lstStyle/>
                    <a:p>
                      <a:pPr algn="ctr"/>
                      <a:endParaRPr lang="en-US" dirty="0">
                        <a:solidFill>
                          <a:schemeClr val="tx1"/>
                        </a:solidFill>
                      </a:endParaRPr>
                    </a:p>
                  </a:txBody>
                  <a:tcPr anchor="ctr">
                    <a:solidFill>
                      <a:schemeClr val="bg1">
                        <a:lumMod val="85000"/>
                        <a:lumOff val="15000"/>
                      </a:schemeClr>
                    </a:solidFill>
                  </a:tcPr>
                </a:tc>
                <a:tc vMerge="1">
                  <a:txBody>
                    <a:bodyPr/>
                    <a:lstStyle/>
                    <a:p>
                      <a:pPr algn="ctr"/>
                      <a:endParaRPr lang="en-US" dirty="0">
                        <a:solidFill>
                          <a:schemeClr val="tx1"/>
                        </a:solidFill>
                      </a:endParaRPr>
                    </a:p>
                  </a:txBody>
                  <a:tcPr anchor="ctr">
                    <a:solidFill>
                      <a:schemeClr val="bg1">
                        <a:lumMod val="85000"/>
                        <a:lumOff val="15000"/>
                      </a:schemeClr>
                    </a:solidFill>
                  </a:tcPr>
                </a:tc>
                <a:tc vMerge="1">
                  <a:txBody>
                    <a:bodyPr/>
                    <a:lstStyle/>
                    <a:p>
                      <a:pPr algn="ctr"/>
                      <a:endParaRPr lang="en-US" dirty="0">
                        <a:solidFill>
                          <a:schemeClr val="tx1"/>
                        </a:solidFill>
                      </a:endParaRPr>
                    </a:p>
                  </a:txBody>
                  <a:tcPr anchor="ctr">
                    <a:solidFill>
                      <a:schemeClr val="bg1">
                        <a:lumMod val="85000"/>
                        <a:lumOff val="15000"/>
                      </a:schemeClr>
                    </a:solidFill>
                  </a:tcPr>
                </a:tc>
                <a:extLst>
                  <a:ext uri="{0D108BD9-81ED-4DB2-BD59-A6C34878D82A}">
                    <a16:rowId xmlns:a16="http://schemas.microsoft.com/office/drawing/2014/main" val="353506145"/>
                  </a:ext>
                </a:extLst>
              </a:tr>
              <a:tr h="333455">
                <a:tc>
                  <a:txBody>
                    <a:bodyPr/>
                    <a:lstStyle/>
                    <a:p>
                      <a:pPr algn="ctr"/>
                      <a:r>
                        <a:rPr lang="en-US" dirty="0">
                          <a:solidFill>
                            <a:schemeClr val="tx1"/>
                          </a:solidFill>
                        </a:rPr>
                        <a:t>48</a:t>
                      </a:r>
                    </a:p>
                  </a:txBody>
                  <a:tcPr/>
                </a:tc>
                <a:tc vMerge="1">
                  <a:txBody>
                    <a:bodyPr/>
                    <a:lstStyle/>
                    <a:p>
                      <a:pPr algn="ctr"/>
                      <a:endParaRPr lang="en-US" dirty="0">
                        <a:solidFill>
                          <a:schemeClr val="tx1"/>
                        </a:solidFill>
                      </a:endParaRPr>
                    </a:p>
                  </a:txBody>
                  <a:tcPr anchor="ctr">
                    <a:solidFill>
                      <a:schemeClr val="bg1">
                        <a:lumMod val="85000"/>
                        <a:lumOff val="15000"/>
                      </a:schemeClr>
                    </a:solidFill>
                  </a:tcPr>
                </a:tc>
                <a:tc vMerge="1">
                  <a:txBody>
                    <a:bodyPr/>
                    <a:lstStyle/>
                    <a:p>
                      <a:pPr algn="ctr"/>
                      <a:endParaRPr lang="en-US" dirty="0">
                        <a:solidFill>
                          <a:schemeClr val="tx1"/>
                        </a:solidFill>
                      </a:endParaRPr>
                    </a:p>
                  </a:txBody>
                  <a:tcPr anchor="ctr">
                    <a:solidFill>
                      <a:schemeClr val="bg1">
                        <a:lumMod val="85000"/>
                        <a:lumOff val="15000"/>
                      </a:schemeClr>
                    </a:solidFill>
                  </a:tcPr>
                </a:tc>
                <a:tc vMerge="1">
                  <a:txBody>
                    <a:bodyPr/>
                    <a:lstStyle/>
                    <a:p>
                      <a:pPr algn="ctr"/>
                      <a:endParaRPr lang="en-US" dirty="0">
                        <a:solidFill>
                          <a:schemeClr val="tx1"/>
                        </a:solidFill>
                      </a:endParaRPr>
                    </a:p>
                  </a:txBody>
                  <a:tcPr anchor="ctr">
                    <a:solidFill>
                      <a:schemeClr val="bg1">
                        <a:lumMod val="85000"/>
                        <a:lumOff val="15000"/>
                      </a:schemeClr>
                    </a:solidFill>
                  </a:tcPr>
                </a:tc>
                <a:tc vMerge="1">
                  <a:txBody>
                    <a:bodyPr/>
                    <a:lstStyle/>
                    <a:p>
                      <a:pPr algn="ctr"/>
                      <a:endParaRPr lang="en-US" dirty="0">
                        <a:solidFill>
                          <a:schemeClr val="tx1"/>
                        </a:solidFill>
                      </a:endParaRPr>
                    </a:p>
                  </a:txBody>
                  <a:tcPr anchor="ctr">
                    <a:solidFill>
                      <a:schemeClr val="bg1">
                        <a:lumMod val="85000"/>
                        <a:lumOff val="15000"/>
                      </a:schemeClr>
                    </a:solidFill>
                  </a:tcPr>
                </a:tc>
                <a:tc vMerge="1">
                  <a:txBody>
                    <a:bodyPr/>
                    <a:lstStyle/>
                    <a:p>
                      <a:pPr algn="ctr"/>
                      <a:endParaRPr lang="en-US" dirty="0">
                        <a:solidFill>
                          <a:schemeClr val="tx1"/>
                        </a:solidFill>
                      </a:endParaRPr>
                    </a:p>
                  </a:txBody>
                  <a:tcPr anchor="ctr">
                    <a:solidFill>
                      <a:schemeClr val="bg1">
                        <a:lumMod val="85000"/>
                        <a:lumOff val="15000"/>
                      </a:schemeClr>
                    </a:solidFill>
                  </a:tcPr>
                </a:tc>
                <a:extLst>
                  <a:ext uri="{0D108BD9-81ED-4DB2-BD59-A6C34878D82A}">
                    <a16:rowId xmlns:a16="http://schemas.microsoft.com/office/drawing/2014/main" val="2331528645"/>
                  </a:ext>
                </a:extLst>
              </a:tr>
              <a:tr h="316486">
                <a:tc>
                  <a:txBody>
                    <a:bodyPr/>
                    <a:lstStyle/>
                    <a:p>
                      <a:pPr algn="ctr"/>
                      <a:r>
                        <a:rPr lang="en-US" dirty="0">
                          <a:solidFill>
                            <a:schemeClr val="tx1"/>
                          </a:solidFill>
                        </a:rPr>
                        <a:t>49</a:t>
                      </a:r>
                    </a:p>
                  </a:txBody>
                  <a:tcPr/>
                </a:tc>
                <a:tc vMerge="1">
                  <a:txBody>
                    <a:bodyPr/>
                    <a:lstStyle/>
                    <a:p>
                      <a:pPr algn="ctr"/>
                      <a:endParaRPr lang="en-US" dirty="0">
                        <a:solidFill>
                          <a:schemeClr val="tx1"/>
                        </a:solidFill>
                      </a:endParaRPr>
                    </a:p>
                  </a:txBody>
                  <a:tcPr anchor="ctr">
                    <a:solidFill>
                      <a:schemeClr val="bg1">
                        <a:lumMod val="85000"/>
                        <a:lumOff val="15000"/>
                      </a:schemeClr>
                    </a:solidFill>
                  </a:tcPr>
                </a:tc>
                <a:tc vMerge="1">
                  <a:txBody>
                    <a:bodyPr/>
                    <a:lstStyle/>
                    <a:p>
                      <a:endParaRPr lang="en-US" dirty="0"/>
                    </a:p>
                  </a:txBody>
                  <a:tcPr anchor="ctr">
                    <a:solidFill>
                      <a:schemeClr val="bg1">
                        <a:lumMod val="85000"/>
                        <a:lumOff val="15000"/>
                      </a:schemeClr>
                    </a:solidFill>
                  </a:tcPr>
                </a:tc>
                <a:tc vMerge="1">
                  <a:txBody>
                    <a:bodyPr/>
                    <a:lstStyle/>
                    <a:p>
                      <a:endParaRPr lang="en-US" dirty="0"/>
                    </a:p>
                  </a:txBody>
                  <a:tcPr anchor="ctr">
                    <a:solidFill>
                      <a:schemeClr val="bg1">
                        <a:lumMod val="85000"/>
                        <a:lumOff val="15000"/>
                      </a:schemeClr>
                    </a:solidFill>
                  </a:tcPr>
                </a:tc>
                <a:tc vMerge="1">
                  <a:txBody>
                    <a:bodyPr/>
                    <a:lstStyle/>
                    <a:p>
                      <a:endParaRPr lang="en-US" dirty="0"/>
                    </a:p>
                  </a:txBody>
                  <a:tcPr anchor="ctr">
                    <a:solidFill>
                      <a:schemeClr val="bg1">
                        <a:lumMod val="85000"/>
                        <a:lumOff val="15000"/>
                      </a:schemeClr>
                    </a:solidFill>
                  </a:tcPr>
                </a:tc>
                <a:tc vMerge="1">
                  <a:txBody>
                    <a:bodyPr/>
                    <a:lstStyle/>
                    <a:p>
                      <a:endParaRPr lang="en-US" dirty="0"/>
                    </a:p>
                  </a:txBody>
                  <a:tcPr anchor="ctr">
                    <a:solidFill>
                      <a:schemeClr val="bg1">
                        <a:lumMod val="85000"/>
                        <a:lumOff val="15000"/>
                      </a:schemeClr>
                    </a:solidFill>
                  </a:tcPr>
                </a:tc>
                <a:extLst>
                  <a:ext uri="{0D108BD9-81ED-4DB2-BD59-A6C34878D82A}">
                    <a16:rowId xmlns:a16="http://schemas.microsoft.com/office/drawing/2014/main" val="2962122724"/>
                  </a:ext>
                </a:extLst>
              </a:tr>
              <a:tr h="316486">
                <a:tc>
                  <a:txBody>
                    <a:bodyPr/>
                    <a:lstStyle/>
                    <a:p>
                      <a:pPr algn="ctr"/>
                      <a:r>
                        <a:rPr lang="en-US" dirty="0">
                          <a:solidFill>
                            <a:schemeClr val="tx1"/>
                          </a:solidFill>
                        </a:rPr>
                        <a:t>50</a:t>
                      </a:r>
                    </a:p>
                  </a:txBody>
                  <a:tcPr/>
                </a:tc>
                <a:tc vMerge="1">
                  <a:txBody>
                    <a:bodyPr/>
                    <a:lstStyle/>
                    <a:p>
                      <a:pPr algn="ctr"/>
                      <a:endParaRPr lang="en-US" dirty="0">
                        <a:solidFill>
                          <a:schemeClr val="tx1"/>
                        </a:solidFill>
                      </a:endParaRPr>
                    </a:p>
                  </a:txBody>
                  <a:tcPr anchor="ctr">
                    <a:solidFill>
                      <a:schemeClr val="bg1">
                        <a:lumMod val="85000"/>
                        <a:lumOff val="15000"/>
                      </a:schemeClr>
                    </a:solidFill>
                  </a:tcPr>
                </a:tc>
                <a:tc vMerge="1">
                  <a:txBody>
                    <a:bodyPr/>
                    <a:lstStyle/>
                    <a:p>
                      <a:pPr algn="ctr"/>
                      <a:endParaRPr lang="en-US" dirty="0">
                        <a:solidFill>
                          <a:schemeClr val="tx1"/>
                        </a:solidFill>
                      </a:endParaRPr>
                    </a:p>
                  </a:txBody>
                  <a:tcPr anchor="ctr">
                    <a:solidFill>
                      <a:schemeClr val="bg1">
                        <a:lumMod val="85000"/>
                        <a:lumOff val="15000"/>
                      </a:schemeClr>
                    </a:solidFill>
                  </a:tcPr>
                </a:tc>
                <a:tc vMerge="1">
                  <a:txBody>
                    <a:bodyPr/>
                    <a:lstStyle/>
                    <a:p>
                      <a:pPr algn="ctr"/>
                      <a:endParaRPr lang="en-US" dirty="0">
                        <a:solidFill>
                          <a:schemeClr val="tx1"/>
                        </a:solidFill>
                      </a:endParaRPr>
                    </a:p>
                  </a:txBody>
                  <a:tcPr anchor="ctr">
                    <a:solidFill>
                      <a:schemeClr val="bg1">
                        <a:lumMod val="85000"/>
                        <a:lumOff val="15000"/>
                      </a:schemeClr>
                    </a:solidFill>
                  </a:tcPr>
                </a:tc>
                <a:tc vMerge="1">
                  <a:txBody>
                    <a:bodyPr/>
                    <a:lstStyle/>
                    <a:p>
                      <a:pPr algn="ctr"/>
                      <a:endParaRPr lang="en-US" dirty="0">
                        <a:solidFill>
                          <a:schemeClr val="tx1"/>
                        </a:solidFill>
                      </a:endParaRPr>
                    </a:p>
                  </a:txBody>
                  <a:tcPr anchor="ctr">
                    <a:solidFill>
                      <a:schemeClr val="bg1">
                        <a:lumMod val="85000"/>
                        <a:lumOff val="15000"/>
                      </a:schemeClr>
                    </a:solidFill>
                  </a:tcPr>
                </a:tc>
                <a:tc vMerge="1">
                  <a:txBody>
                    <a:bodyPr/>
                    <a:lstStyle/>
                    <a:p>
                      <a:pPr algn="ctr"/>
                      <a:endParaRPr lang="en-US" dirty="0">
                        <a:solidFill>
                          <a:schemeClr val="tx1"/>
                        </a:solidFill>
                      </a:endParaRPr>
                    </a:p>
                  </a:txBody>
                  <a:tcPr anchor="ctr">
                    <a:solidFill>
                      <a:schemeClr val="bg1">
                        <a:lumMod val="85000"/>
                        <a:lumOff val="15000"/>
                      </a:schemeClr>
                    </a:solidFill>
                  </a:tcPr>
                </a:tc>
                <a:extLst>
                  <a:ext uri="{0D108BD9-81ED-4DB2-BD59-A6C34878D82A}">
                    <a16:rowId xmlns:a16="http://schemas.microsoft.com/office/drawing/2014/main" val="2930740849"/>
                  </a:ext>
                </a:extLst>
              </a:tr>
            </a:tbl>
          </a:graphicData>
        </a:graphic>
      </p:graphicFrame>
    </p:spTree>
    <p:extLst>
      <p:ext uri="{BB962C8B-B14F-4D97-AF65-F5344CB8AC3E}">
        <p14:creationId xmlns:p14="http://schemas.microsoft.com/office/powerpoint/2010/main" val="39724931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48298-5BAD-4B06-AE35-7486CEBB0338}"/>
              </a:ext>
            </a:extLst>
          </p:cNvPr>
          <p:cNvSpPr>
            <a:spLocks noGrp="1"/>
          </p:cNvSpPr>
          <p:nvPr>
            <p:ph type="title"/>
          </p:nvPr>
        </p:nvSpPr>
        <p:spPr>
          <a:xfrm>
            <a:off x="0" y="0"/>
            <a:ext cx="12192000" cy="711200"/>
          </a:xfrm>
          <a:solidFill>
            <a:schemeClr val="tx2">
              <a:lumMod val="60000"/>
              <a:lumOff val="40000"/>
            </a:schemeClr>
          </a:solidFill>
        </p:spPr>
        <p:txBody>
          <a:bodyPr>
            <a:normAutofit fontScale="90000"/>
          </a:bodyPr>
          <a:lstStyle/>
          <a:p>
            <a:pPr algn="l"/>
            <a:r>
              <a:rPr lang="en-IN" dirty="0">
                <a:solidFill>
                  <a:schemeClr val="tx1">
                    <a:lumMod val="95000"/>
                    <a:lumOff val="5000"/>
                  </a:schemeClr>
                </a:solidFill>
              </a:rPr>
              <a:t>PROJECT PLAN</a:t>
            </a:r>
          </a:p>
        </p:txBody>
      </p:sp>
      <p:sp>
        <p:nvSpPr>
          <p:cNvPr id="9" name="Slide Number Placeholder 8">
            <a:extLst>
              <a:ext uri="{FF2B5EF4-FFF2-40B4-BE49-F238E27FC236}">
                <a16:creationId xmlns:a16="http://schemas.microsoft.com/office/drawing/2014/main" id="{605787C1-FF90-9B90-02B5-BCDE2A88569B}"/>
              </a:ext>
            </a:extLst>
          </p:cNvPr>
          <p:cNvSpPr>
            <a:spLocks noGrp="1"/>
          </p:cNvSpPr>
          <p:nvPr>
            <p:ph type="sldNum" sz="quarter" idx="12"/>
          </p:nvPr>
        </p:nvSpPr>
        <p:spPr/>
        <p:txBody>
          <a:bodyPr/>
          <a:lstStyle/>
          <a:p>
            <a:fld id="{3979BACE-D4D0-4C15-BBC8-118886278A23}" type="slidenum">
              <a:rPr lang="en-IN" smtClean="0"/>
              <a:t>38</a:t>
            </a:fld>
            <a:endParaRPr lang="en-IN"/>
          </a:p>
        </p:txBody>
      </p:sp>
      <p:graphicFrame>
        <p:nvGraphicFramePr>
          <p:cNvPr id="4" name="Table 4">
            <a:extLst>
              <a:ext uri="{FF2B5EF4-FFF2-40B4-BE49-F238E27FC236}">
                <a16:creationId xmlns:a16="http://schemas.microsoft.com/office/drawing/2014/main" id="{FDC52066-3E70-8E26-E1E5-0FD37FA2B7AD}"/>
              </a:ext>
            </a:extLst>
          </p:cNvPr>
          <p:cNvGraphicFramePr>
            <a:graphicFrameLocks noGrp="1"/>
          </p:cNvGraphicFramePr>
          <p:nvPr>
            <p:extLst>
              <p:ext uri="{D42A27DB-BD31-4B8C-83A1-F6EECF244321}">
                <p14:modId xmlns:p14="http://schemas.microsoft.com/office/powerpoint/2010/main" val="1645541525"/>
              </p:ext>
            </p:extLst>
          </p:nvPr>
        </p:nvGraphicFramePr>
        <p:xfrm>
          <a:off x="1001261" y="1638525"/>
          <a:ext cx="9509858" cy="4310194"/>
        </p:xfrm>
        <a:graphic>
          <a:graphicData uri="http://schemas.openxmlformats.org/drawingml/2006/table">
            <a:tbl>
              <a:tblPr firstRow="1" bandRow="1">
                <a:tableStyleId>{21E4AEA4-8DFA-4A89-87EB-49C32662AFE0}</a:tableStyleId>
              </a:tblPr>
              <a:tblGrid>
                <a:gridCol w="1138015">
                  <a:extLst>
                    <a:ext uri="{9D8B030D-6E8A-4147-A177-3AD203B41FA5}">
                      <a16:colId xmlns:a16="http://schemas.microsoft.com/office/drawing/2014/main" val="2655246932"/>
                    </a:ext>
                  </a:extLst>
                </a:gridCol>
                <a:gridCol w="1409639">
                  <a:extLst>
                    <a:ext uri="{9D8B030D-6E8A-4147-A177-3AD203B41FA5}">
                      <a16:colId xmlns:a16="http://schemas.microsoft.com/office/drawing/2014/main" val="2522691548"/>
                    </a:ext>
                  </a:extLst>
                </a:gridCol>
                <a:gridCol w="1781997">
                  <a:extLst>
                    <a:ext uri="{9D8B030D-6E8A-4147-A177-3AD203B41FA5}">
                      <a16:colId xmlns:a16="http://schemas.microsoft.com/office/drawing/2014/main" val="2662093533"/>
                    </a:ext>
                  </a:extLst>
                </a:gridCol>
                <a:gridCol w="1662311">
                  <a:extLst>
                    <a:ext uri="{9D8B030D-6E8A-4147-A177-3AD203B41FA5}">
                      <a16:colId xmlns:a16="http://schemas.microsoft.com/office/drawing/2014/main" val="1263789744"/>
                    </a:ext>
                  </a:extLst>
                </a:gridCol>
                <a:gridCol w="1396341">
                  <a:extLst>
                    <a:ext uri="{9D8B030D-6E8A-4147-A177-3AD203B41FA5}">
                      <a16:colId xmlns:a16="http://schemas.microsoft.com/office/drawing/2014/main" val="3063955606"/>
                    </a:ext>
                  </a:extLst>
                </a:gridCol>
                <a:gridCol w="2121555">
                  <a:extLst>
                    <a:ext uri="{9D8B030D-6E8A-4147-A177-3AD203B41FA5}">
                      <a16:colId xmlns:a16="http://schemas.microsoft.com/office/drawing/2014/main" val="1997563775"/>
                    </a:ext>
                  </a:extLst>
                </a:gridCol>
              </a:tblGrid>
              <a:tr h="422698">
                <a:tc>
                  <a:txBody>
                    <a:bodyPr/>
                    <a:lstStyle/>
                    <a:p>
                      <a:pPr algn="ctr"/>
                      <a:r>
                        <a:rPr lang="en-US" b="0" dirty="0">
                          <a:solidFill>
                            <a:schemeClr val="bg1"/>
                          </a:solidFill>
                        </a:rPr>
                        <a:t>User Story</a:t>
                      </a:r>
                    </a:p>
                  </a:txBody>
                  <a:tcPr/>
                </a:tc>
                <a:tc>
                  <a:txBody>
                    <a:bodyPr/>
                    <a:lstStyle/>
                    <a:p>
                      <a:r>
                        <a:rPr lang="en-US" b="0" dirty="0">
                          <a:solidFill>
                            <a:schemeClr val="bg1"/>
                          </a:solidFill>
                        </a:rPr>
                        <a:t>Sprint</a:t>
                      </a:r>
                    </a:p>
                  </a:txBody>
                  <a:tcPr/>
                </a:tc>
                <a:tc>
                  <a:txBody>
                    <a:bodyPr/>
                    <a:lstStyle/>
                    <a:p>
                      <a:r>
                        <a:rPr lang="en-US" b="0" dirty="0">
                          <a:solidFill>
                            <a:schemeClr val="bg1"/>
                          </a:solidFill>
                        </a:rPr>
                        <a:t>Start Date</a:t>
                      </a:r>
                    </a:p>
                  </a:txBody>
                  <a:tcPr/>
                </a:tc>
                <a:tc>
                  <a:txBody>
                    <a:bodyPr/>
                    <a:lstStyle/>
                    <a:p>
                      <a:r>
                        <a:rPr lang="en-US" b="0" dirty="0">
                          <a:solidFill>
                            <a:schemeClr val="bg1"/>
                          </a:solidFill>
                        </a:rPr>
                        <a:t>End Date</a:t>
                      </a:r>
                    </a:p>
                  </a:txBody>
                  <a:tcPr/>
                </a:tc>
                <a:tc>
                  <a:txBody>
                    <a:bodyPr/>
                    <a:lstStyle/>
                    <a:p>
                      <a:r>
                        <a:rPr lang="en-US" b="0" dirty="0">
                          <a:solidFill>
                            <a:schemeClr val="bg1"/>
                          </a:solidFill>
                        </a:rPr>
                        <a:t>Hours</a:t>
                      </a:r>
                    </a:p>
                  </a:txBody>
                  <a:tcPr/>
                </a:tc>
                <a:tc>
                  <a:txBody>
                    <a:bodyPr/>
                    <a:lstStyle/>
                    <a:p>
                      <a:r>
                        <a:rPr lang="en-US" b="0" dirty="0">
                          <a:solidFill>
                            <a:schemeClr val="bg1"/>
                          </a:solidFill>
                        </a:rPr>
                        <a:t>Status</a:t>
                      </a:r>
                    </a:p>
                  </a:txBody>
                  <a:tcPr/>
                </a:tc>
                <a:extLst>
                  <a:ext uri="{0D108BD9-81ED-4DB2-BD59-A6C34878D82A}">
                    <a16:rowId xmlns:a16="http://schemas.microsoft.com/office/drawing/2014/main" val="769106507"/>
                  </a:ext>
                </a:extLst>
              </a:tr>
              <a:tr h="378274">
                <a:tc>
                  <a:txBody>
                    <a:bodyPr/>
                    <a:lstStyle/>
                    <a:p>
                      <a:pPr algn="ctr"/>
                      <a:r>
                        <a:rPr lang="en-US" dirty="0">
                          <a:solidFill>
                            <a:schemeClr val="tx1"/>
                          </a:solidFill>
                        </a:rPr>
                        <a:t>51</a:t>
                      </a:r>
                    </a:p>
                  </a:txBody>
                  <a:tcPr/>
                </a:tc>
                <a:tc rowSpan="10">
                  <a:txBody>
                    <a:bodyPr/>
                    <a:lstStyle/>
                    <a:p>
                      <a:pPr algn="ctr"/>
                      <a:r>
                        <a:rPr lang="en-US" dirty="0">
                          <a:solidFill>
                            <a:schemeClr val="tx1"/>
                          </a:solidFill>
                        </a:rPr>
                        <a:t>Sprint 6</a:t>
                      </a:r>
                    </a:p>
                  </a:txBody>
                  <a:tcPr anchor="ctr"/>
                </a:tc>
                <a:tc rowSpan="10">
                  <a:txBody>
                    <a:bodyPr/>
                    <a:lstStyle/>
                    <a:p>
                      <a:pPr algn="ctr"/>
                      <a:r>
                        <a:rPr lang="en-US" dirty="0">
                          <a:solidFill>
                            <a:schemeClr val="tx1"/>
                          </a:solidFill>
                        </a:rPr>
                        <a:t>30/04/23</a:t>
                      </a:r>
                    </a:p>
                  </a:txBody>
                  <a:tcPr anchor="ctr"/>
                </a:tc>
                <a:tc rowSpan="10">
                  <a:txBody>
                    <a:bodyPr/>
                    <a:lstStyle/>
                    <a:p>
                      <a:pPr algn="ctr"/>
                      <a:r>
                        <a:rPr lang="en-US" dirty="0">
                          <a:solidFill>
                            <a:schemeClr val="tx1"/>
                          </a:solidFill>
                        </a:rPr>
                        <a:t>18/05/23</a:t>
                      </a:r>
                    </a:p>
                  </a:txBody>
                  <a:tcPr anchor="ctr"/>
                </a:tc>
                <a:tc rowSpan="10">
                  <a:txBody>
                    <a:bodyPr/>
                    <a:lstStyle/>
                    <a:p>
                      <a:pPr algn="ctr"/>
                      <a:r>
                        <a:rPr lang="en-US" dirty="0">
                          <a:solidFill>
                            <a:schemeClr val="tx1"/>
                          </a:solidFill>
                        </a:rPr>
                        <a:t>21</a:t>
                      </a:r>
                    </a:p>
                  </a:txBody>
                  <a:tcPr anchor="ctr"/>
                </a:tc>
                <a:tc rowSpan="10">
                  <a:txBody>
                    <a:bodyPr/>
                    <a:lstStyle/>
                    <a:p>
                      <a:pPr algn="ctr"/>
                      <a:r>
                        <a:rPr lang="en-US" dirty="0">
                          <a:solidFill>
                            <a:schemeClr val="tx1"/>
                          </a:solidFill>
                        </a:rPr>
                        <a:t>On Progress</a:t>
                      </a:r>
                    </a:p>
                  </a:txBody>
                  <a:tcPr anchor="ctr"/>
                </a:tc>
                <a:extLst>
                  <a:ext uri="{0D108BD9-81ED-4DB2-BD59-A6C34878D82A}">
                    <a16:rowId xmlns:a16="http://schemas.microsoft.com/office/drawing/2014/main" val="1605328943"/>
                  </a:ext>
                </a:extLst>
              </a:tr>
              <a:tr h="301730">
                <a:tc>
                  <a:txBody>
                    <a:bodyPr/>
                    <a:lstStyle/>
                    <a:p>
                      <a:pPr algn="ctr"/>
                      <a:r>
                        <a:rPr lang="en-US" dirty="0">
                          <a:solidFill>
                            <a:schemeClr val="tx1"/>
                          </a:solidFill>
                        </a:rPr>
                        <a:t>52</a:t>
                      </a:r>
                    </a:p>
                  </a:txBody>
                  <a:tcPr/>
                </a:tc>
                <a:tc vMerge="1">
                  <a:txBody>
                    <a:bodyPr/>
                    <a:lstStyle/>
                    <a:p>
                      <a:endParaRPr lang="en-US" dirty="0"/>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848578570"/>
                  </a:ext>
                </a:extLst>
              </a:tr>
              <a:tr h="301730">
                <a:tc>
                  <a:txBody>
                    <a:bodyPr/>
                    <a:lstStyle/>
                    <a:p>
                      <a:pPr algn="ctr"/>
                      <a:r>
                        <a:rPr lang="en-US" dirty="0">
                          <a:solidFill>
                            <a:schemeClr val="tx1"/>
                          </a:solidFill>
                        </a:rPr>
                        <a:t>53</a:t>
                      </a:r>
                    </a:p>
                  </a:txBody>
                  <a:tcPr/>
                </a:tc>
                <a:tc vMerge="1">
                  <a:txBody>
                    <a:bodyPr/>
                    <a:lstStyle/>
                    <a:p>
                      <a:endParaRPr lang="en-US" dirty="0"/>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538149516"/>
                  </a:ext>
                </a:extLst>
              </a:tr>
              <a:tr h="363620">
                <a:tc>
                  <a:txBody>
                    <a:bodyPr/>
                    <a:lstStyle/>
                    <a:p>
                      <a:pPr algn="ctr"/>
                      <a:r>
                        <a:rPr lang="en-US" dirty="0">
                          <a:solidFill>
                            <a:schemeClr val="tx1"/>
                          </a:solidFill>
                        </a:rPr>
                        <a:t>54</a:t>
                      </a:r>
                    </a:p>
                  </a:txBody>
                  <a:tcPr/>
                </a:tc>
                <a:tc vMerge="1">
                  <a:txBody>
                    <a:bodyPr/>
                    <a:lstStyle/>
                    <a:p>
                      <a:endParaRPr lang="en-US" dirty="0"/>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513351641"/>
                  </a:ext>
                </a:extLst>
              </a:tr>
              <a:tr h="365506">
                <a:tc>
                  <a:txBody>
                    <a:bodyPr/>
                    <a:lstStyle/>
                    <a:p>
                      <a:pPr algn="ctr"/>
                      <a:r>
                        <a:rPr lang="en-US" dirty="0">
                          <a:solidFill>
                            <a:schemeClr val="tx1"/>
                          </a:solidFill>
                        </a:rPr>
                        <a:t>55</a:t>
                      </a:r>
                    </a:p>
                  </a:txBody>
                  <a:tcPr/>
                </a:tc>
                <a:tc vMerge="1">
                  <a:txBody>
                    <a:bodyPr/>
                    <a:lstStyle/>
                    <a:p>
                      <a:pPr algn="ctr"/>
                      <a:endParaRPr lang="en-US" dirty="0">
                        <a:solidFill>
                          <a:schemeClr val="tx1"/>
                        </a:solidFill>
                      </a:endParaRPr>
                    </a:p>
                  </a:txBody>
                  <a:tcPr anchor="ctr">
                    <a:solidFill>
                      <a:schemeClr val="bg1">
                        <a:lumMod val="85000"/>
                        <a:lumOff val="15000"/>
                      </a:schemeClr>
                    </a:solidFill>
                  </a:tcPr>
                </a:tc>
                <a:tc vMerge="1">
                  <a:txBody>
                    <a:bodyPr/>
                    <a:lstStyle/>
                    <a:p>
                      <a:pPr algn="ctr"/>
                      <a:endParaRPr lang="en-US" dirty="0">
                        <a:solidFill>
                          <a:schemeClr val="tx1"/>
                        </a:solidFill>
                      </a:endParaRPr>
                    </a:p>
                  </a:txBody>
                  <a:tcPr anchor="ctr">
                    <a:solidFill>
                      <a:schemeClr val="bg1">
                        <a:lumMod val="85000"/>
                        <a:lumOff val="15000"/>
                      </a:schemeClr>
                    </a:solidFill>
                  </a:tcPr>
                </a:tc>
                <a:tc vMerge="1">
                  <a:txBody>
                    <a:bodyPr/>
                    <a:lstStyle/>
                    <a:p>
                      <a:pPr algn="ctr"/>
                      <a:endParaRPr lang="en-US" dirty="0">
                        <a:solidFill>
                          <a:schemeClr val="tx1"/>
                        </a:solidFill>
                      </a:endParaRPr>
                    </a:p>
                  </a:txBody>
                  <a:tcPr anchor="ctr">
                    <a:solidFill>
                      <a:schemeClr val="bg1">
                        <a:lumMod val="85000"/>
                        <a:lumOff val="15000"/>
                      </a:schemeClr>
                    </a:solidFill>
                  </a:tcPr>
                </a:tc>
                <a:tc vMerge="1">
                  <a:txBody>
                    <a:bodyPr/>
                    <a:lstStyle/>
                    <a:p>
                      <a:pPr algn="ctr"/>
                      <a:endParaRPr lang="en-US" dirty="0">
                        <a:solidFill>
                          <a:schemeClr val="tx1"/>
                        </a:solidFill>
                      </a:endParaRPr>
                    </a:p>
                  </a:txBody>
                  <a:tcPr anchor="ctr">
                    <a:solidFill>
                      <a:schemeClr val="bg1">
                        <a:lumMod val="85000"/>
                        <a:lumOff val="15000"/>
                      </a:schemeClr>
                    </a:solidFill>
                  </a:tcPr>
                </a:tc>
                <a:tc vMerge="1">
                  <a:txBody>
                    <a:bodyPr/>
                    <a:lstStyle/>
                    <a:p>
                      <a:pPr algn="ctr"/>
                      <a:endParaRPr lang="en-US" dirty="0">
                        <a:solidFill>
                          <a:schemeClr val="tx1"/>
                        </a:solidFill>
                      </a:endParaRPr>
                    </a:p>
                  </a:txBody>
                  <a:tcPr anchor="ctr">
                    <a:solidFill>
                      <a:schemeClr val="bg1">
                        <a:lumMod val="85000"/>
                        <a:lumOff val="15000"/>
                      </a:schemeClr>
                    </a:solidFill>
                  </a:tcPr>
                </a:tc>
                <a:extLst>
                  <a:ext uri="{0D108BD9-81ED-4DB2-BD59-A6C34878D82A}">
                    <a16:rowId xmlns:a16="http://schemas.microsoft.com/office/drawing/2014/main" val="1201614712"/>
                  </a:ext>
                </a:extLst>
              </a:tr>
              <a:tr h="339111">
                <a:tc>
                  <a:txBody>
                    <a:bodyPr/>
                    <a:lstStyle/>
                    <a:p>
                      <a:pPr algn="ctr"/>
                      <a:r>
                        <a:rPr lang="en-US" dirty="0">
                          <a:solidFill>
                            <a:schemeClr val="tx1"/>
                          </a:solidFill>
                        </a:rPr>
                        <a:t>56</a:t>
                      </a:r>
                    </a:p>
                  </a:txBody>
                  <a:tcPr/>
                </a:tc>
                <a:tc vMerge="1">
                  <a:txBody>
                    <a:bodyPr/>
                    <a:lstStyle/>
                    <a:p>
                      <a:pPr algn="ctr"/>
                      <a:endParaRPr lang="en-US" dirty="0">
                        <a:solidFill>
                          <a:schemeClr val="tx1"/>
                        </a:solidFill>
                      </a:endParaRPr>
                    </a:p>
                  </a:txBody>
                  <a:tcPr anchor="ctr">
                    <a:solidFill>
                      <a:schemeClr val="bg1">
                        <a:lumMod val="85000"/>
                        <a:lumOff val="15000"/>
                      </a:schemeClr>
                    </a:solidFill>
                  </a:tcPr>
                </a:tc>
                <a:tc vMerge="1">
                  <a:txBody>
                    <a:bodyPr/>
                    <a:lstStyle/>
                    <a:p>
                      <a:pPr algn="ctr"/>
                      <a:endParaRPr lang="en-US" dirty="0">
                        <a:solidFill>
                          <a:schemeClr val="tx1"/>
                        </a:solidFill>
                      </a:endParaRPr>
                    </a:p>
                  </a:txBody>
                  <a:tcPr anchor="ctr">
                    <a:solidFill>
                      <a:schemeClr val="bg1">
                        <a:lumMod val="85000"/>
                        <a:lumOff val="15000"/>
                      </a:schemeClr>
                    </a:solidFill>
                  </a:tcPr>
                </a:tc>
                <a:tc vMerge="1">
                  <a:txBody>
                    <a:bodyPr/>
                    <a:lstStyle/>
                    <a:p>
                      <a:pPr algn="ctr"/>
                      <a:endParaRPr lang="en-US" dirty="0">
                        <a:solidFill>
                          <a:schemeClr val="tx1"/>
                        </a:solidFill>
                      </a:endParaRPr>
                    </a:p>
                  </a:txBody>
                  <a:tcPr anchor="ctr">
                    <a:solidFill>
                      <a:schemeClr val="bg1">
                        <a:lumMod val="85000"/>
                        <a:lumOff val="15000"/>
                      </a:schemeClr>
                    </a:solidFill>
                  </a:tcPr>
                </a:tc>
                <a:tc vMerge="1">
                  <a:txBody>
                    <a:bodyPr/>
                    <a:lstStyle/>
                    <a:p>
                      <a:pPr algn="ctr"/>
                      <a:endParaRPr lang="en-US" dirty="0">
                        <a:solidFill>
                          <a:schemeClr val="tx1"/>
                        </a:solidFill>
                      </a:endParaRPr>
                    </a:p>
                  </a:txBody>
                  <a:tcPr anchor="ctr">
                    <a:solidFill>
                      <a:schemeClr val="bg1">
                        <a:lumMod val="85000"/>
                        <a:lumOff val="15000"/>
                      </a:schemeClr>
                    </a:solidFill>
                  </a:tcPr>
                </a:tc>
                <a:tc vMerge="1">
                  <a:txBody>
                    <a:bodyPr/>
                    <a:lstStyle/>
                    <a:p>
                      <a:pPr algn="ctr"/>
                      <a:endParaRPr lang="en-US" dirty="0">
                        <a:solidFill>
                          <a:schemeClr val="tx1"/>
                        </a:solidFill>
                      </a:endParaRPr>
                    </a:p>
                  </a:txBody>
                  <a:tcPr anchor="ctr">
                    <a:solidFill>
                      <a:schemeClr val="bg1">
                        <a:lumMod val="85000"/>
                        <a:lumOff val="15000"/>
                      </a:schemeClr>
                    </a:solidFill>
                  </a:tcPr>
                </a:tc>
                <a:extLst>
                  <a:ext uri="{0D108BD9-81ED-4DB2-BD59-A6C34878D82A}">
                    <a16:rowId xmlns:a16="http://schemas.microsoft.com/office/drawing/2014/main" val="1867547411"/>
                  </a:ext>
                </a:extLst>
              </a:tr>
              <a:tr h="340996">
                <a:tc>
                  <a:txBody>
                    <a:bodyPr/>
                    <a:lstStyle/>
                    <a:p>
                      <a:pPr algn="ctr"/>
                      <a:r>
                        <a:rPr lang="en-US" dirty="0">
                          <a:solidFill>
                            <a:schemeClr val="tx1"/>
                          </a:solidFill>
                        </a:rPr>
                        <a:t>57</a:t>
                      </a:r>
                    </a:p>
                  </a:txBody>
                  <a:tcPr/>
                </a:tc>
                <a:tc vMerge="1">
                  <a:txBody>
                    <a:bodyPr/>
                    <a:lstStyle/>
                    <a:p>
                      <a:pPr algn="ctr"/>
                      <a:endParaRPr lang="en-US" dirty="0">
                        <a:solidFill>
                          <a:schemeClr val="tx1"/>
                        </a:solidFill>
                      </a:endParaRPr>
                    </a:p>
                  </a:txBody>
                  <a:tcPr anchor="ctr">
                    <a:solidFill>
                      <a:schemeClr val="bg1">
                        <a:lumMod val="85000"/>
                        <a:lumOff val="15000"/>
                      </a:schemeClr>
                    </a:solidFill>
                  </a:tcPr>
                </a:tc>
                <a:tc vMerge="1">
                  <a:txBody>
                    <a:bodyPr/>
                    <a:lstStyle/>
                    <a:p>
                      <a:pPr algn="ctr"/>
                      <a:endParaRPr lang="en-US" dirty="0">
                        <a:solidFill>
                          <a:schemeClr val="tx1"/>
                        </a:solidFill>
                      </a:endParaRPr>
                    </a:p>
                  </a:txBody>
                  <a:tcPr anchor="ctr">
                    <a:solidFill>
                      <a:schemeClr val="bg1">
                        <a:lumMod val="85000"/>
                        <a:lumOff val="15000"/>
                      </a:schemeClr>
                    </a:solidFill>
                  </a:tcPr>
                </a:tc>
                <a:tc vMerge="1">
                  <a:txBody>
                    <a:bodyPr/>
                    <a:lstStyle/>
                    <a:p>
                      <a:pPr algn="ctr"/>
                      <a:endParaRPr lang="en-US" dirty="0">
                        <a:solidFill>
                          <a:schemeClr val="tx1"/>
                        </a:solidFill>
                      </a:endParaRPr>
                    </a:p>
                  </a:txBody>
                  <a:tcPr anchor="ctr">
                    <a:solidFill>
                      <a:schemeClr val="bg1">
                        <a:lumMod val="85000"/>
                        <a:lumOff val="15000"/>
                      </a:schemeClr>
                    </a:solidFill>
                  </a:tcPr>
                </a:tc>
                <a:tc vMerge="1">
                  <a:txBody>
                    <a:bodyPr/>
                    <a:lstStyle/>
                    <a:p>
                      <a:pPr algn="ctr"/>
                      <a:endParaRPr lang="en-US" dirty="0">
                        <a:solidFill>
                          <a:schemeClr val="tx1"/>
                        </a:solidFill>
                      </a:endParaRPr>
                    </a:p>
                  </a:txBody>
                  <a:tcPr anchor="ctr">
                    <a:solidFill>
                      <a:schemeClr val="bg1">
                        <a:lumMod val="85000"/>
                        <a:lumOff val="15000"/>
                      </a:schemeClr>
                    </a:solidFill>
                  </a:tcPr>
                </a:tc>
                <a:tc vMerge="1">
                  <a:txBody>
                    <a:bodyPr/>
                    <a:lstStyle/>
                    <a:p>
                      <a:pPr algn="ctr"/>
                      <a:endParaRPr lang="en-US" dirty="0">
                        <a:solidFill>
                          <a:schemeClr val="tx1"/>
                        </a:solidFill>
                      </a:endParaRPr>
                    </a:p>
                  </a:txBody>
                  <a:tcPr anchor="ctr">
                    <a:solidFill>
                      <a:schemeClr val="bg1">
                        <a:lumMod val="85000"/>
                        <a:lumOff val="15000"/>
                      </a:schemeClr>
                    </a:solidFill>
                  </a:tcPr>
                </a:tc>
                <a:extLst>
                  <a:ext uri="{0D108BD9-81ED-4DB2-BD59-A6C34878D82A}">
                    <a16:rowId xmlns:a16="http://schemas.microsoft.com/office/drawing/2014/main" val="353506145"/>
                  </a:ext>
                </a:extLst>
              </a:tr>
              <a:tr h="333455">
                <a:tc>
                  <a:txBody>
                    <a:bodyPr/>
                    <a:lstStyle/>
                    <a:p>
                      <a:pPr algn="ctr"/>
                      <a:r>
                        <a:rPr lang="en-US" dirty="0">
                          <a:solidFill>
                            <a:schemeClr val="tx1"/>
                          </a:solidFill>
                        </a:rPr>
                        <a:t>58</a:t>
                      </a:r>
                    </a:p>
                  </a:txBody>
                  <a:tcPr/>
                </a:tc>
                <a:tc vMerge="1">
                  <a:txBody>
                    <a:bodyPr/>
                    <a:lstStyle/>
                    <a:p>
                      <a:pPr algn="ctr"/>
                      <a:endParaRPr lang="en-US" dirty="0">
                        <a:solidFill>
                          <a:schemeClr val="tx1"/>
                        </a:solidFill>
                      </a:endParaRPr>
                    </a:p>
                  </a:txBody>
                  <a:tcPr anchor="ctr">
                    <a:solidFill>
                      <a:schemeClr val="bg1">
                        <a:lumMod val="85000"/>
                        <a:lumOff val="15000"/>
                      </a:schemeClr>
                    </a:solidFill>
                  </a:tcPr>
                </a:tc>
                <a:tc vMerge="1">
                  <a:txBody>
                    <a:bodyPr/>
                    <a:lstStyle/>
                    <a:p>
                      <a:pPr algn="ctr"/>
                      <a:endParaRPr lang="en-US" dirty="0">
                        <a:solidFill>
                          <a:schemeClr val="tx1"/>
                        </a:solidFill>
                      </a:endParaRPr>
                    </a:p>
                  </a:txBody>
                  <a:tcPr anchor="ctr">
                    <a:solidFill>
                      <a:schemeClr val="bg1">
                        <a:lumMod val="85000"/>
                        <a:lumOff val="15000"/>
                      </a:schemeClr>
                    </a:solidFill>
                  </a:tcPr>
                </a:tc>
                <a:tc vMerge="1">
                  <a:txBody>
                    <a:bodyPr/>
                    <a:lstStyle/>
                    <a:p>
                      <a:pPr algn="ctr"/>
                      <a:endParaRPr lang="en-US" dirty="0">
                        <a:solidFill>
                          <a:schemeClr val="tx1"/>
                        </a:solidFill>
                      </a:endParaRPr>
                    </a:p>
                  </a:txBody>
                  <a:tcPr anchor="ctr">
                    <a:solidFill>
                      <a:schemeClr val="bg1">
                        <a:lumMod val="85000"/>
                        <a:lumOff val="15000"/>
                      </a:schemeClr>
                    </a:solidFill>
                  </a:tcPr>
                </a:tc>
                <a:tc vMerge="1">
                  <a:txBody>
                    <a:bodyPr/>
                    <a:lstStyle/>
                    <a:p>
                      <a:pPr algn="ctr"/>
                      <a:endParaRPr lang="en-US" dirty="0">
                        <a:solidFill>
                          <a:schemeClr val="tx1"/>
                        </a:solidFill>
                      </a:endParaRPr>
                    </a:p>
                  </a:txBody>
                  <a:tcPr anchor="ctr">
                    <a:solidFill>
                      <a:schemeClr val="bg1">
                        <a:lumMod val="85000"/>
                        <a:lumOff val="15000"/>
                      </a:schemeClr>
                    </a:solidFill>
                  </a:tcPr>
                </a:tc>
                <a:tc vMerge="1">
                  <a:txBody>
                    <a:bodyPr/>
                    <a:lstStyle/>
                    <a:p>
                      <a:pPr algn="ctr"/>
                      <a:endParaRPr lang="en-US" dirty="0">
                        <a:solidFill>
                          <a:schemeClr val="tx1"/>
                        </a:solidFill>
                      </a:endParaRPr>
                    </a:p>
                  </a:txBody>
                  <a:tcPr anchor="ctr">
                    <a:solidFill>
                      <a:schemeClr val="bg1">
                        <a:lumMod val="85000"/>
                        <a:lumOff val="15000"/>
                      </a:schemeClr>
                    </a:solidFill>
                  </a:tcPr>
                </a:tc>
                <a:extLst>
                  <a:ext uri="{0D108BD9-81ED-4DB2-BD59-A6C34878D82A}">
                    <a16:rowId xmlns:a16="http://schemas.microsoft.com/office/drawing/2014/main" val="2331528645"/>
                  </a:ext>
                </a:extLst>
              </a:tr>
              <a:tr h="316486">
                <a:tc>
                  <a:txBody>
                    <a:bodyPr/>
                    <a:lstStyle/>
                    <a:p>
                      <a:pPr algn="ctr"/>
                      <a:r>
                        <a:rPr lang="en-US" dirty="0">
                          <a:solidFill>
                            <a:schemeClr val="tx1"/>
                          </a:solidFill>
                        </a:rPr>
                        <a:t>59</a:t>
                      </a:r>
                    </a:p>
                  </a:txBody>
                  <a:tcPr/>
                </a:tc>
                <a:tc vMerge="1">
                  <a:txBody>
                    <a:bodyPr/>
                    <a:lstStyle/>
                    <a:p>
                      <a:pPr algn="ctr"/>
                      <a:endParaRPr lang="en-US" dirty="0">
                        <a:solidFill>
                          <a:schemeClr val="tx1"/>
                        </a:solidFill>
                      </a:endParaRPr>
                    </a:p>
                  </a:txBody>
                  <a:tcPr anchor="ctr">
                    <a:solidFill>
                      <a:schemeClr val="bg1">
                        <a:lumMod val="85000"/>
                        <a:lumOff val="15000"/>
                      </a:schemeClr>
                    </a:solidFill>
                  </a:tcPr>
                </a:tc>
                <a:tc vMerge="1">
                  <a:txBody>
                    <a:bodyPr/>
                    <a:lstStyle/>
                    <a:p>
                      <a:endParaRPr lang="en-US" dirty="0"/>
                    </a:p>
                  </a:txBody>
                  <a:tcPr anchor="ctr">
                    <a:solidFill>
                      <a:schemeClr val="bg1">
                        <a:lumMod val="85000"/>
                        <a:lumOff val="15000"/>
                      </a:schemeClr>
                    </a:solidFill>
                  </a:tcPr>
                </a:tc>
                <a:tc vMerge="1">
                  <a:txBody>
                    <a:bodyPr/>
                    <a:lstStyle/>
                    <a:p>
                      <a:endParaRPr lang="en-US" dirty="0"/>
                    </a:p>
                  </a:txBody>
                  <a:tcPr anchor="ctr">
                    <a:solidFill>
                      <a:schemeClr val="bg1">
                        <a:lumMod val="85000"/>
                        <a:lumOff val="15000"/>
                      </a:schemeClr>
                    </a:solidFill>
                  </a:tcPr>
                </a:tc>
                <a:tc vMerge="1">
                  <a:txBody>
                    <a:bodyPr/>
                    <a:lstStyle/>
                    <a:p>
                      <a:endParaRPr lang="en-US" dirty="0"/>
                    </a:p>
                  </a:txBody>
                  <a:tcPr anchor="ctr">
                    <a:solidFill>
                      <a:schemeClr val="bg1">
                        <a:lumMod val="85000"/>
                        <a:lumOff val="15000"/>
                      </a:schemeClr>
                    </a:solidFill>
                  </a:tcPr>
                </a:tc>
                <a:tc vMerge="1">
                  <a:txBody>
                    <a:bodyPr/>
                    <a:lstStyle/>
                    <a:p>
                      <a:endParaRPr lang="en-US" dirty="0"/>
                    </a:p>
                  </a:txBody>
                  <a:tcPr anchor="ctr">
                    <a:solidFill>
                      <a:schemeClr val="bg1">
                        <a:lumMod val="85000"/>
                        <a:lumOff val="15000"/>
                      </a:schemeClr>
                    </a:solidFill>
                  </a:tcPr>
                </a:tc>
                <a:extLst>
                  <a:ext uri="{0D108BD9-81ED-4DB2-BD59-A6C34878D82A}">
                    <a16:rowId xmlns:a16="http://schemas.microsoft.com/office/drawing/2014/main" val="2962122724"/>
                  </a:ext>
                </a:extLst>
              </a:tr>
              <a:tr h="316486">
                <a:tc>
                  <a:txBody>
                    <a:bodyPr/>
                    <a:lstStyle/>
                    <a:p>
                      <a:pPr algn="ctr"/>
                      <a:r>
                        <a:rPr lang="en-US" dirty="0">
                          <a:solidFill>
                            <a:schemeClr val="tx1"/>
                          </a:solidFill>
                        </a:rPr>
                        <a:t>60</a:t>
                      </a:r>
                    </a:p>
                  </a:txBody>
                  <a:tcPr/>
                </a:tc>
                <a:tc vMerge="1">
                  <a:txBody>
                    <a:bodyPr/>
                    <a:lstStyle/>
                    <a:p>
                      <a:pPr algn="ctr"/>
                      <a:endParaRPr lang="en-US" dirty="0">
                        <a:solidFill>
                          <a:schemeClr val="tx1"/>
                        </a:solidFill>
                      </a:endParaRPr>
                    </a:p>
                  </a:txBody>
                  <a:tcPr anchor="ctr">
                    <a:solidFill>
                      <a:schemeClr val="bg1">
                        <a:lumMod val="85000"/>
                        <a:lumOff val="15000"/>
                      </a:schemeClr>
                    </a:solidFill>
                  </a:tcPr>
                </a:tc>
                <a:tc vMerge="1">
                  <a:txBody>
                    <a:bodyPr/>
                    <a:lstStyle/>
                    <a:p>
                      <a:pPr algn="ctr"/>
                      <a:endParaRPr lang="en-US" dirty="0">
                        <a:solidFill>
                          <a:schemeClr val="tx1"/>
                        </a:solidFill>
                      </a:endParaRPr>
                    </a:p>
                  </a:txBody>
                  <a:tcPr anchor="ctr">
                    <a:solidFill>
                      <a:schemeClr val="bg1">
                        <a:lumMod val="85000"/>
                        <a:lumOff val="15000"/>
                      </a:schemeClr>
                    </a:solidFill>
                  </a:tcPr>
                </a:tc>
                <a:tc vMerge="1">
                  <a:txBody>
                    <a:bodyPr/>
                    <a:lstStyle/>
                    <a:p>
                      <a:pPr algn="ctr"/>
                      <a:endParaRPr lang="en-US" dirty="0">
                        <a:solidFill>
                          <a:schemeClr val="tx1"/>
                        </a:solidFill>
                      </a:endParaRPr>
                    </a:p>
                  </a:txBody>
                  <a:tcPr anchor="ctr">
                    <a:solidFill>
                      <a:schemeClr val="bg1">
                        <a:lumMod val="85000"/>
                        <a:lumOff val="15000"/>
                      </a:schemeClr>
                    </a:solidFill>
                  </a:tcPr>
                </a:tc>
                <a:tc vMerge="1">
                  <a:txBody>
                    <a:bodyPr/>
                    <a:lstStyle/>
                    <a:p>
                      <a:pPr algn="ctr"/>
                      <a:endParaRPr lang="en-US" dirty="0">
                        <a:solidFill>
                          <a:schemeClr val="tx1"/>
                        </a:solidFill>
                      </a:endParaRPr>
                    </a:p>
                  </a:txBody>
                  <a:tcPr anchor="ctr">
                    <a:solidFill>
                      <a:schemeClr val="bg1">
                        <a:lumMod val="85000"/>
                        <a:lumOff val="15000"/>
                      </a:schemeClr>
                    </a:solidFill>
                  </a:tcPr>
                </a:tc>
                <a:tc vMerge="1">
                  <a:txBody>
                    <a:bodyPr/>
                    <a:lstStyle/>
                    <a:p>
                      <a:pPr algn="ctr"/>
                      <a:endParaRPr lang="en-US" dirty="0">
                        <a:solidFill>
                          <a:schemeClr val="tx1"/>
                        </a:solidFill>
                      </a:endParaRPr>
                    </a:p>
                  </a:txBody>
                  <a:tcPr anchor="ctr">
                    <a:solidFill>
                      <a:schemeClr val="bg1">
                        <a:lumMod val="85000"/>
                        <a:lumOff val="15000"/>
                      </a:schemeClr>
                    </a:solidFill>
                  </a:tcPr>
                </a:tc>
                <a:extLst>
                  <a:ext uri="{0D108BD9-81ED-4DB2-BD59-A6C34878D82A}">
                    <a16:rowId xmlns:a16="http://schemas.microsoft.com/office/drawing/2014/main" val="2921249340"/>
                  </a:ext>
                </a:extLst>
              </a:tr>
            </a:tbl>
          </a:graphicData>
        </a:graphic>
      </p:graphicFrame>
    </p:spTree>
    <p:extLst>
      <p:ext uri="{BB962C8B-B14F-4D97-AF65-F5344CB8AC3E}">
        <p14:creationId xmlns:p14="http://schemas.microsoft.com/office/powerpoint/2010/main" val="15501834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48298-5BAD-4B06-AE35-7486CEBB0338}"/>
              </a:ext>
            </a:extLst>
          </p:cNvPr>
          <p:cNvSpPr>
            <a:spLocks noGrp="1"/>
          </p:cNvSpPr>
          <p:nvPr>
            <p:ph type="title"/>
          </p:nvPr>
        </p:nvSpPr>
        <p:spPr>
          <a:xfrm>
            <a:off x="0" y="0"/>
            <a:ext cx="12192000" cy="711200"/>
          </a:xfrm>
          <a:solidFill>
            <a:schemeClr val="tx2">
              <a:lumMod val="60000"/>
              <a:lumOff val="40000"/>
            </a:schemeClr>
          </a:solidFill>
        </p:spPr>
        <p:txBody>
          <a:bodyPr>
            <a:normAutofit fontScale="90000"/>
          </a:bodyPr>
          <a:lstStyle/>
          <a:p>
            <a:pPr algn="l"/>
            <a:r>
              <a:rPr lang="en-IN" dirty="0">
                <a:solidFill>
                  <a:schemeClr val="tx1">
                    <a:lumMod val="95000"/>
                    <a:lumOff val="5000"/>
                  </a:schemeClr>
                </a:solidFill>
              </a:rPr>
              <a:t>SPRINT : 1PLAN</a:t>
            </a:r>
          </a:p>
        </p:txBody>
      </p:sp>
      <p:sp>
        <p:nvSpPr>
          <p:cNvPr id="8" name="Slide Number Placeholder 7">
            <a:extLst>
              <a:ext uri="{FF2B5EF4-FFF2-40B4-BE49-F238E27FC236}">
                <a16:creationId xmlns:a16="http://schemas.microsoft.com/office/drawing/2014/main" id="{08D020C3-CC92-3681-72F0-99D45A1B17BC}"/>
              </a:ext>
            </a:extLst>
          </p:cNvPr>
          <p:cNvSpPr>
            <a:spLocks noGrp="1"/>
          </p:cNvSpPr>
          <p:nvPr>
            <p:ph type="sldNum" sz="quarter" idx="12"/>
          </p:nvPr>
        </p:nvSpPr>
        <p:spPr/>
        <p:txBody>
          <a:bodyPr/>
          <a:lstStyle/>
          <a:p>
            <a:fld id="{3979BACE-D4D0-4C15-BBC8-118886278A23}" type="slidenum">
              <a:rPr lang="en-IN" smtClean="0"/>
              <a:t>39</a:t>
            </a:fld>
            <a:endParaRPr lang="en-IN"/>
          </a:p>
        </p:txBody>
      </p:sp>
      <p:graphicFrame>
        <p:nvGraphicFramePr>
          <p:cNvPr id="4" name="Table 3"/>
          <p:cNvGraphicFramePr>
            <a:graphicFrameLocks noGrp="1"/>
          </p:cNvGraphicFramePr>
          <p:nvPr>
            <p:extLst>
              <p:ext uri="{D42A27DB-BD31-4B8C-83A1-F6EECF244321}">
                <p14:modId xmlns:p14="http://schemas.microsoft.com/office/powerpoint/2010/main" val="3049694366"/>
              </p:ext>
            </p:extLst>
          </p:nvPr>
        </p:nvGraphicFramePr>
        <p:xfrm>
          <a:off x="1395166" y="1152364"/>
          <a:ext cx="8742061" cy="5076308"/>
        </p:xfrm>
        <a:graphic>
          <a:graphicData uri="http://schemas.openxmlformats.org/drawingml/2006/table">
            <a:tbl>
              <a:tblPr firstRow="1" bandRow="1">
                <a:tableStyleId>{21E4AEA4-8DFA-4A89-87EB-49C32662AFE0}</a:tableStyleId>
              </a:tblPr>
              <a:tblGrid>
                <a:gridCol w="1318813">
                  <a:extLst>
                    <a:ext uri="{9D8B030D-6E8A-4147-A177-3AD203B41FA5}">
                      <a16:colId xmlns:a16="http://schemas.microsoft.com/office/drawing/2014/main" val="20000"/>
                    </a:ext>
                  </a:extLst>
                </a:gridCol>
                <a:gridCol w="975171">
                  <a:extLst>
                    <a:ext uri="{9D8B030D-6E8A-4147-A177-3AD203B41FA5}">
                      <a16:colId xmlns:a16="http://schemas.microsoft.com/office/drawing/2014/main" val="20001"/>
                    </a:ext>
                  </a:extLst>
                </a:gridCol>
                <a:gridCol w="1235281">
                  <a:extLst>
                    <a:ext uri="{9D8B030D-6E8A-4147-A177-3AD203B41FA5}">
                      <a16:colId xmlns:a16="http://schemas.microsoft.com/office/drawing/2014/main" val="20002"/>
                    </a:ext>
                  </a:extLst>
                </a:gridCol>
                <a:gridCol w="944724">
                  <a:extLst>
                    <a:ext uri="{9D8B030D-6E8A-4147-A177-3AD203B41FA5}">
                      <a16:colId xmlns:a16="http://schemas.microsoft.com/office/drawing/2014/main" val="20003"/>
                    </a:ext>
                  </a:extLst>
                </a:gridCol>
                <a:gridCol w="898386">
                  <a:extLst>
                    <a:ext uri="{9D8B030D-6E8A-4147-A177-3AD203B41FA5}">
                      <a16:colId xmlns:a16="http://schemas.microsoft.com/office/drawing/2014/main" val="20004"/>
                    </a:ext>
                  </a:extLst>
                </a:gridCol>
                <a:gridCol w="877970">
                  <a:extLst>
                    <a:ext uri="{9D8B030D-6E8A-4147-A177-3AD203B41FA5}">
                      <a16:colId xmlns:a16="http://schemas.microsoft.com/office/drawing/2014/main" val="20005"/>
                    </a:ext>
                  </a:extLst>
                </a:gridCol>
                <a:gridCol w="939224">
                  <a:extLst>
                    <a:ext uri="{9D8B030D-6E8A-4147-A177-3AD203B41FA5}">
                      <a16:colId xmlns:a16="http://schemas.microsoft.com/office/drawing/2014/main" val="20006"/>
                    </a:ext>
                  </a:extLst>
                </a:gridCol>
                <a:gridCol w="1552492">
                  <a:extLst>
                    <a:ext uri="{9D8B030D-6E8A-4147-A177-3AD203B41FA5}">
                      <a16:colId xmlns:a16="http://schemas.microsoft.com/office/drawing/2014/main" val="20007"/>
                    </a:ext>
                  </a:extLst>
                </a:gridCol>
              </a:tblGrid>
              <a:tr h="1206061">
                <a:tc>
                  <a:txBody>
                    <a:bodyPr/>
                    <a:lstStyle/>
                    <a:p>
                      <a:pPr algn="ctr"/>
                      <a:endParaRPr lang="en-IN" sz="1200" dirty="0">
                        <a:solidFill>
                          <a:schemeClr val="bg1"/>
                        </a:solidFill>
                      </a:endParaRPr>
                    </a:p>
                    <a:p>
                      <a:pPr algn="ctr"/>
                      <a:r>
                        <a:rPr lang="en-IN" sz="1200" dirty="0">
                          <a:solidFill>
                            <a:schemeClr val="bg1"/>
                          </a:solidFill>
                        </a:rPr>
                        <a:t>Backlog</a:t>
                      </a:r>
                    </a:p>
                    <a:p>
                      <a:pPr algn="ctr"/>
                      <a:r>
                        <a:rPr lang="en-IN" sz="1200" dirty="0">
                          <a:solidFill>
                            <a:schemeClr val="bg1"/>
                          </a:solidFill>
                        </a:rPr>
                        <a:t>Item</a:t>
                      </a:r>
                    </a:p>
                  </a:txBody>
                  <a:tcPr/>
                </a:tc>
                <a:tc>
                  <a:txBody>
                    <a:bodyPr/>
                    <a:lstStyle/>
                    <a:p>
                      <a:pPr algn="ctr"/>
                      <a:endParaRPr lang="en-IN" sz="1200" dirty="0">
                        <a:solidFill>
                          <a:schemeClr val="bg1"/>
                        </a:solidFill>
                      </a:endParaRPr>
                    </a:p>
                    <a:p>
                      <a:pPr algn="l"/>
                      <a:r>
                        <a:rPr lang="en-IN" sz="1200" dirty="0">
                          <a:solidFill>
                            <a:schemeClr val="bg1"/>
                          </a:solidFill>
                        </a:rPr>
                        <a:t>Completion Date</a:t>
                      </a:r>
                    </a:p>
                  </a:txBody>
                  <a:tcPr/>
                </a:tc>
                <a:tc>
                  <a:txBody>
                    <a:bodyPr/>
                    <a:lstStyle/>
                    <a:p>
                      <a:endParaRPr lang="en-IN" sz="1200" dirty="0">
                        <a:solidFill>
                          <a:schemeClr val="bg1"/>
                        </a:solidFill>
                      </a:endParaRPr>
                    </a:p>
                    <a:p>
                      <a:r>
                        <a:rPr lang="en-IN" sz="1200" dirty="0">
                          <a:solidFill>
                            <a:schemeClr val="bg1"/>
                          </a:solidFill>
                        </a:rPr>
                        <a:t>Original</a:t>
                      </a:r>
                    </a:p>
                    <a:p>
                      <a:r>
                        <a:rPr lang="en-IN" sz="1200" dirty="0">
                          <a:solidFill>
                            <a:schemeClr val="bg1"/>
                          </a:solidFill>
                        </a:rPr>
                        <a:t>Estimate</a:t>
                      </a:r>
                    </a:p>
                    <a:p>
                      <a:endParaRPr lang="en-IN" sz="1200" dirty="0">
                        <a:solidFill>
                          <a:schemeClr val="bg1"/>
                        </a:solidFill>
                      </a:endParaRPr>
                    </a:p>
                  </a:txBody>
                  <a:tcPr/>
                </a:tc>
                <a:tc>
                  <a:txBody>
                    <a:bodyPr/>
                    <a:lstStyle/>
                    <a:p>
                      <a:r>
                        <a:rPr lang="en-IN" sz="1200" dirty="0">
                          <a:solidFill>
                            <a:schemeClr val="bg1"/>
                          </a:solidFill>
                        </a:rPr>
                        <a:t>Day 1</a:t>
                      </a:r>
                    </a:p>
                    <a:p>
                      <a:r>
                        <a:rPr lang="en-IN" sz="1200" dirty="0">
                          <a:solidFill>
                            <a:schemeClr val="bg1"/>
                          </a:solidFill>
                        </a:rPr>
                        <a:t>07/02</a:t>
                      </a:r>
                    </a:p>
                  </a:txBody>
                  <a:tcPr/>
                </a:tc>
                <a:tc>
                  <a:txBody>
                    <a:bodyPr/>
                    <a:lstStyle/>
                    <a:p>
                      <a:r>
                        <a:rPr lang="en-IN" sz="1200" dirty="0">
                          <a:solidFill>
                            <a:schemeClr val="bg1"/>
                          </a:solidFill>
                        </a:rPr>
                        <a:t>Day</a:t>
                      </a:r>
                      <a:r>
                        <a:rPr lang="en-IN" sz="1200" baseline="0" dirty="0">
                          <a:solidFill>
                            <a:schemeClr val="bg1"/>
                          </a:solidFill>
                        </a:rPr>
                        <a:t> 2</a:t>
                      </a:r>
                    </a:p>
                    <a:p>
                      <a:r>
                        <a:rPr lang="en-IN" sz="1200" baseline="0" dirty="0">
                          <a:solidFill>
                            <a:schemeClr val="bg1"/>
                          </a:solidFill>
                        </a:rPr>
                        <a:t>08/02</a:t>
                      </a:r>
                      <a:endParaRPr lang="en-IN" sz="1200" dirty="0">
                        <a:solidFill>
                          <a:schemeClr val="bg1"/>
                        </a:solidFill>
                      </a:endParaRPr>
                    </a:p>
                  </a:txBody>
                  <a:tcPr/>
                </a:tc>
                <a:tc>
                  <a:txBody>
                    <a:bodyPr/>
                    <a:lstStyle/>
                    <a:p>
                      <a:r>
                        <a:rPr lang="en-IN" sz="1200" dirty="0">
                          <a:solidFill>
                            <a:schemeClr val="bg1"/>
                          </a:solidFill>
                        </a:rPr>
                        <a:t>Day</a:t>
                      </a:r>
                      <a:r>
                        <a:rPr lang="en-IN" sz="1200" baseline="0" dirty="0">
                          <a:solidFill>
                            <a:schemeClr val="bg1"/>
                          </a:solidFill>
                        </a:rPr>
                        <a:t> 3</a:t>
                      </a:r>
                    </a:p>
                    <a:p>
                      <a:r>
                        <a:rPr lang="en-IN" sz="1200" baseline="0" dirty="0">
                          <a:solidFill>
                            <a:schemeClr val="bg1"/>
                          </a:solidFill>
                        </a:rPr>
                        <a:t>09/02</a:t>
                      </a:r>
                      <a:endParaRPr lang="en-IN" sz="1200" dirty="0">
                        <a:solidFill>
                          <a:schemeClr val="bg1"/>
                        </a:solidFill>
                      </a:endParaRPr>
                    </a:p>
                  </a:txBody>
                  <a:tcPr/>
                </a:tc>
                <a:tc>
                  <a:txBody>
                    <a:bodyPr/>
                    <a:lstStyle/>
                    <a:p>
                      <a:r>
                        <a:rPr lang="en-IN" sz="1200" dirty="0">
                          <a:solidFill>
                            <a:schemeClr val="bg1"/>
                          </a:solidFill>
                        </a:rPr>
                        <a:t>Day</a:t>
                      </a:r>
                      <a:r>
                        <a:rPr lang="en-IN" sz="1200" baseline="0" dirty="0">
                          <a:solidFill>
                            <a:schemeClr val="bg1"/>
                          </a:solidFill>
                        </a:rPr>
                        <a:t> 4</a:t>
                      </a:r>
                    </a:p>
                    <a:p>
                      <a:r>
                        <a:rPr lang="en-IN" sz="1200" baseline="0" dirty="0">
                          <a:solidFill>
                            <a:schemeClr val="bg1"/>
                          </a:solidFill>
                        </a:rPr>
                        <a:t>10/02</a:t>
                      </a:r>
                      <a:endParaRPr lang="en-IN" sz="1200" dirty="0">
                        <a:solidFill>
                          <a:schemeClr val="bg1"/>
                        </a:solidFill>
                      </a:endParaRPr>
                    </a:p>
                  </a:txBody>
                  <a:tcPr/>
                </a:tc>
                <a:tc>
                  <a:txBody>
                    <a:bodyPr/>
                    <a:lstStyle/>
                    <a:p>
                      <a:r>
                        <a:rPr lang="en-IN" sz="1200" dirty="0">
                          <a:solidFill>
                            <a:schemeClr val="bg1"/>
                          </a:solidFill>
                        </a:rPr>
                        <a:t>Day 5</a:t>
                      </a:r>
                    </a:p>
                    <a:p>
                      <a:r>
                        <a:rPr lang="en-IN" sz="1200" dirty="0">
                          <a:solidFill>
                            <a:schemeClr val="bg1"/>
                          </a:solidFill>
                        </a:rPr>
                        <a:t>11/02</a:t>
                      </a:r>
                    </a:p>
                  </a:txBody>
                  <a:tcPr/>
                </a:tc>
                <a:extLst>
                  <a:ext uri="{0D108BD9-81ED-4DB2-BD59-A6C34878D82A}">
                    <a16:rowId xmlns:a16="http://schemas.microsoft.com/office/drawing/2014/main" val="10000"/>
                  </a:ext>
                </a:extLst>
              </a:tr>
              <a:tr h="908608">
                <a:tc>
                  <a:txBody>
                    <a:bodyPr/>
                    <a:lstStyle/>
                    <a:p>
                      <a:r>
                        <a:rPr lang="en-IN" sz="1800" dirty="0">
                          <a:solidFill>
                            <a:schemeClr val="tx1"/>
                          </a:solidFill>
                        </a:rPr>
                        <a:t>User</a:t>
                      </a:r>
                    </a:p>
                    <a:p>
                      <a:r>
                        <a:rPr lang="en-IN" sz="1800" dirty="0">
                          <a:solidFill>
                            <a:schemeClr val="tx1"/>
                          </a:solidFill>
                        </a:rPr>
                        <a:t>Story</a:t>
                      </a:r>
                      <a:r>
                        <a:rPr lang="en-IN" sz="1800" baseline="0" dirty="0">
                          <a:solidFill>
                            <a:schemeClr val="tx1"/>
                          </a:solidFill>
                        </a:rPr>
                        <a:t> </a:t>
                      </a:r>
                    </a:p>
                    <a:p>
                      <a:r>
                        <a:rPr lang="en-IN" sz="1100" dirty="0">
                          <a:solidFill>
                            <a:schemeClr val="tx1"/>
                          </a:solidFill>
                        </a:rPr>
                        <a:t>#</a:t>
                      </a:r>
                      <a:r>
                        <a:rPr lang="en-IN" sz="1100" baseline="0" dirty="0">
                          <a:solidFill>
                            <a:schemeClr val="tx1"/>
                          </a:solidFill>
                        </a:rPr>
                        <a:t> 1 </a:t>
                      </a:r>
                      <a:endParaRPr lang="en-IN" sz="1100" dirty="0">
                        <a:solidFill>
                          <a:schemeClr val="tx1"/>
                        </a:solidFill>
                      </a:endParaRPr>
                    </a:p>
                  </a:txBody>
                  <a:tcPr/>
                </a:tc>
                <a:tc>
                  <a:txBody>
                    <a:bodyPr/>
                    <a:lstStyle/>
                    <a:p>
                      <a:pPr algn="ctr"/>
                      <a:endParaRPr lang="en-IN" sz="1600" dirty="0">
                        <a:solidFill>
                          <a:schemeClr val="tx1"/>
                        </a:solidFill>
                      </a:endParaRPr>
                    </a:p>
                  </a:txBody>
                  <a:tcPr/>
                </a:tc>
                <a:tc>
                  <a:txBody>
                    <a:bodyPr/>
                    <a:lstStyle/>
                    <a:p>
                      <a:pPr algn="ctr"/>
                      <a:r>
                        <a:rPr lang="en-IN" sz="1600" dirty="0">
                          <a:solidFill>
                            <a:schemeClr val="tx1"/>
                          </a:solidFill>
                        </a:rPr>
                        <a:t>HRS</a:t>
                      </a:r>
                    </a:p>
                  </a:txBody>
                  <a:tcPr/>
                </a:tc>
                <a:tc>
                  <a:txBody>
                    <a:bodyPr/>
                    <a:lstStyle/>
                    <a:p>
                      <a:pPr algn="ctr"/>
                      <a:r>
                        <a:rPr lang="en-IN" sz="1600" dirty="0">
                          <a:solidFill>
                            <a:schemeClr val="tx1"/>
                          </a:solidFill>
                        </a:rPr>
                        <a:t>HRS</a:t>
                      </a:r>
                    </a:p>
                  </a:txBody>
                  <a:tcPr/>
                </a:tc>
                <a:tc>
                  <a:txBody>
                    <a:bodyPr/>
                    <a:lstStyle/>
                    <a:p>
                      <a:pPr algn="ctr"/>
                      <a:r>
                        <a:rPr lang="en-IN" sz="1600" dirty="0">
                          <a:solidFill>
                            <a:schemeClr val="tx1"/>
                          </a:solidFill>
                        </a:rPr>
                        <a:t>HRS</a:t>
                      </a:r>
                    </a:p>
                  </a:txBody>
                  <a:tcPr/>
                </a:tc>
                <a:tc>
                  <a:txBody>
                    <a:bodyPr/>
                    <a:lstStyle/>
                    <a:p>
                      <a:pPr algn="ctr"/>
                      <a:r>
                        <a:rPr lang="en-IN" sz="1600" dirty="0">
                          <a:solidFill>
                            <a:schemeClr val="tx1"/>
                          </a:solidFill>
                        </a:rPr>
                        <a:t>HRS</a:t>
                      </a:r>
                    </a:p>
                  </a:txBody>
                  <a:tcPr/>
                </a:tc>
                <a:tc>
                  <a:txBody>
                    <a:bodyPr/>
                    <a:lstStyle/>
                    <a:p>
                      <a:pPr algn="ctr"/>
                      <a:r>
                        <a:rPr lang="en-IN" sz="1600" dirty="0">
                          <a:solidFill>
                            <a:schemeClr val="tx1"/>
                          </a:solidFill>
                        </a:rPr>
                        <a:t>HRS</a:t>
                      </a:r>
                    </a:p>
                  </a:txBody>
                  <a:tcPr/>
                </a:tc>
                <a:tc>
                  <a:txBody>
                    <a:bodyPr/>
                    <a:lstStyle/>
                    <a:p>
                      <a:pPr algn="ctr"/>
                      <a:r>
                        <a:rPr lang="en-IN" sz="1600" dirty="0">
                          <a:solidFill>
                            <a:schemeClr val="tx1"/>
                          </a:solidFill>
                        </a:rPr>
                        <a:t>HRS</a:t>
                      </a:r>
                    </a:p>
                  </a:txBody>
                  <a:tcPr/>
                </a:tc>
                <a:extLst>
                  <a:ext uri="{0D108BD9-81ED-4DB2-BD59-A6C34878D82A}">
                    <a16:rowId xmlns:a16="http://schemas.microsoft.com/office/drawing/2014/main" val="10001"/>
                  </a:ext>
                </a:extLst>
              </a:tr>
              <a:tr h="690112">
                <a:tc>
                  <a:txBody>
                    <a:bodyPr/>
                    <a:lstStyle/>
                    <a:p>
                      <a:r>
                        <a:rPr lang="en-IN" sz="1600" dirty="0">
                          <a:solidFill>
                            <a:schemeClr val="tx1"/>
                          </a:solidFill>
                        </a:rPr>
                        <a:t>Form Design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a:solidFill>
                            <a:schemeClr val="tx1"/>
                          </a:solidFill>
                        </a:rPr>
                        <a:t>07/02</a:t>
                      </a:r>
                    </a:p>
                    <a:p>
                      <a:endParaRPr lang="en-IN" dirty="0">
                        <a:solidFill>
                          <a:schemeClr val="bg1"/>
                        </a:solidFill>
                      </a:endParaRPr>
                    </a:p>
                  </a:txBody>
                  <a:tcPr/>
                </a:tc>
                <a:tc>
                  <a:txBody>
                    <a:bodyPr/>
                    <a:lstStyle/>
                    <a:p>
                      <a:pPr algn="ctr"/>
                      <a:r>
                        <a:rPr lang="en-IN" dirty="0">
                          <a:solidFill>
                            <a:schemeClr val="tx1"/>
                          </a:solidFill>
                        </a:rPr>
                        <a:t>1</a:t>
                      </a:r>
                    </a:p>
                  </a:txBody>
                  <a:tcPr/>
                </a:tc>
                <a:tc>
                  <a:txBody>
                    <a:bodyPr/>
                    <a:lstStyle/>
                    <a:p>
                      <a:pPr algn="ctr"/>
                      <a:r>
                        <a:rPr lang="en-IN" dirty="0">
                          <a:solidFill>
                            <a:schemeClr val="tx1"/>
                          </a:solidFill>
                        </a:rPr>
                        <a:t>1</a:t>
                      </a:r>
                    </a:p>
                  </a:txBody>
                  <a:tcPr/>
                </a:tc>
                <a:tc>
                  <a:txBody>
                    <a:bodyPr/>
                    <a:lstStyle/>
                    <a:p>
                      <a:pPr algn="ctr"/>
                      <a:r>
                        <a:rPr lang="en-IN" dirty="0">
                          <a:solidFill>
                            <a:schemeClr val="tx1"/>
                          </a:solidFill>
                        </a:rPr>
                        <a:t>0</a:t>
                      </a:r>
                    </a:p>
                  </a:txBody>
                  <a:tcPr/>
                </a:tc>
                <a:tc>
                  <a:txBody>
                    <a:bodyPr/>
                    <a:lstStyle/>
                    <a:p>
                      <a:pPr algn="ctr"/>
                      <a:r>
                        <a:rPr lang="en-IN" dirty="0">
                          <a:solidFill>
                            <a:schemeClr val="tx1"/>
                          </a:solidFill>
                        </a:rPr>
                        <a:t>0</a:t>
                      </a:r>
                    </a:p>
                  </a:txBody>
                  <a:tcPr/>
                </a:tc>
                <a:tc>
                  <a:txBody>
                    <a:bodyPr/>
                    <a:lstStyle/>
                    <a:p>
                      <a:pPr algn="ctr"/>
                      <a:r>
                        <a:rPr lang="en-IN" dirty="0">
                          <a:solidFill>
                            <a:schemeClr val="tx1"/>
                          </a:solidFill>
                        </a:rPr>
                        <a:t>0</a:t>
                      </a:r>
                    </a:p>
                  </a:txBody>
                  <a:tcPr/>
                </a:tc>
                <a:tc>
                  <a:txBody>
                    <a:bodyPr/>
                    <a:lstStyle/>
                    <a:p>
                      <a:pPr algn="ctr"/>
                      <a:r>
                        <a:rPr lang="en-IN" dirty="0">
                          <a:solidFill>
                            <a:schemeClr val="tx1"/>
                          </a:solidFill>
                        </a:rPr>
                        <a:t>0</a:t>
                      </a:r>
                    </a:p>
                  </a:txBody>
                  <a:tcPr/>
                </a:tc>
                <a:extLst>
                  <a:ext uri="{0D108BD9-81ED-4DB2-BD59-A6C34878D82A}">
                    <a16:rowId xmlns:a16="http://schemas.microsoft.com/office/drawing/2014/main" val="10002"/>
                  </a:ext>
                </a:extLst>
              </a:tr>
              <a:tr h="783211">
                <a:tc>
                  <a:txBody>
                    <a:bodyPr/>
                    <a:lstStyle/>
                    <a:p>
                      <a:r>
                        <a:rPr lang="en-IN" sz="1600" dirty="0">
                          <a:solidFill>
                            <a:schemeClr val="tx1"/>
                          </a:solidFill>
                        </a:rPr>
                        <a:t>Table Design</a:t>
                      </a:r>
                    </a:p>
                  </a:txBody>
                  <a:tcPr/>
                </a:tc>
                <a:tc>
                  <a:txBody>
                    <a:bodyPr/>
                    <a:lstStyle/>
                    <a:p>
                      <a:pPr algn="l"/>
                      <a:r>
                        <a:rPr lang="en-IN" sz="1200" dirty="0">
                          <a:solidFill>
                            <a:schemeClr val="tx1"/>
                          </a:solidFill>
                        </a:rPr>
                        <a:t>08/02</a:t>
                      </a:r>
                    </a:p>
                  </a:txBody>
                  <a:tcPr/>
                </a:tc>
                <a:tc>
                  <a:txBody>
                    <a:bodyPr/>
                    <a:lstStyle/>
                    <a:p>
                      <a:pPr algn="ctr"/>
                      <a:r>
                        <a:rPr lang="en-IN" dirty="0">
                          <a:solidFill>
                            <a:schemeClr val="tx1"/>
                          </a:solidFill>
                        </a:rPr>
                        <a:t>1</a:t>
                      </a:r>
                    </a:p>
                  </a:txBody>
                  <a:tcPr/>
                </a:tc>
                <a:tc>
                  <a:txBody>
                    <a:bodyPr/>
                    <a:lstStyle/>
                    <a:p>
                      <a:pPr algn="ctr"/>
                      <a:r>
                        <a:rPr lang="en-IN" dirty="0">
                          <a:solidFill>
                            <a:schemeClr val="tx1"/>
                          </a:solidFill>
                        </a:rPr>
                        <a:t>0</a:t>
                      </a:r>
                    </a:p>
                  </a:txBody>
                  <a:tcPr/>
                </a:tc>
                <a:tc>
                  <a:txBody>
                    <a:bodyPr/>
                    <a:lstStyle/>
                    <a:p>
                      <a:pPr algn="ctr"/>
                      <a:r>
                        <a:rPr lang="en-IN" dirty="0">
                          <a:solidFill>
                            <a:schemeClr val="tx1"/>
                          </a:solidFill>
                        </a:rPr>
                        <a:t>1</a:t>
                      </a:r>
                    </a:p>
                  </a:txBody>
                  <a:tcPr/>
                </a:tc>
                <a:tc>
                  <a:txBody>
                    <a:bodyPr/>
                    <a:lstStyle/>
                    <a:p>
                      <a:pPr algn="ctr"/>
                      <a:r>
                        <a:rPr lang="en-IN" dirty="0">
                          <a:solidFill>
                            <a:schemeClr val="tx1"/>
                          </a:solidFill>
                        </a:rPr>
                        <a:t>0</a:t>
                      </a:r>
                    </a:p>
                  </a:txBody>
                  <a:tcPr/>
                </a:tc>
                <a:tc>
                  <a:txBody>
                    <a:bodyPr/>
                    <a:lstStyle/>
                    <a:p>
                      <a:pPr algn="ctr"/>
                      <a:r>
                        <a:rPr lang="en-IN" dirty="0">
                          <a:solidFill>
                            <a:schemeClr val="tx1"/>
                          </a:solidFill>
                        </a:rPr>
                        <a:t>0</a:t>
                      </a:r>
                    </a:p>
                  </a:txBody>
                  <a:tcPr/>
                </a:tc>
                <a:tc>
                  <a:txBody>
                    <a:bodyPr/>
                    <a:lstStyle/>
                    <a:p>
                      <a:pPr algn="ctr"/>
                      <a:r>
                        <a:rPr lang="en-IN" dirty="0">
                          <a:solidFill>
                            <a:schemeClr val="tx1"/>
                          </a:solidFill>
                        </a:rPr>
                        <a:t>0</a:t>
                      </a:r>
                    </a:p>
                  </a:txBody>
                  <a:tcPr/>
                </a:tc>
                <a:extLst>
                  <a:ext uri="{0D108BD9-81ED-4DB2-BD59-A6C34878D82A}">
                    <a16:rowId xmlns:a16="http://schemas.microsoft.com/office/drawing/2014/main" val="10003"/>
                  </a:ext>
                </a:extLst>
              </a:tr>
              <a:tr h="642233">
                <a:tc>
                  <a:txBody>
                    <a:bodyPr/>
                    <a:lstStyle/>
                    <a:p>
                      <a:r>
                        <a:rPr lang="en-IN" sz="1600" dirty="0">
                          <a:solidFill>
                            <a:schemeClr val="tx1"/>
                          </a:solidFill>
                        </a:rPr>
                        <a:t>Coding</a:t>
                      </a:r>
                    </a:p>
                  </a:txBody>
                  <a:tcPr/>
                </a:tc>
                <a:tc>
                  <a:txBody>
                    <a:bodyPr/>
                    <a:lstStyle/>
                    <a:p>
                      <a:pPr algn="l"/>
                      <a:r>
                        <a:rPr lang="en-IN" sz="1200" dirty="0">
                          <a:solidFill>
                            <a:schemeClr val="tx1"/>
                          </a:solidFill>
                        </a:rPr>
                        <a:t>09/02</a:t>
                      </a:r>
                    </a:p>
                  </a:txBody>
                  <a:tcPr/>
                </a:tc>
                <a:tc>
                  <a:txBody>
                    <a:bodyPr/>
                    <a:lstStyle/>
                    <a:p>
                      <a:pPr algn="ctr"/>
                      <a:r>
                        <a:rPr lang="en-IN" dirty="0">
                          <a:solidFill>
                            <a:schemeClr val="tx1"/>
                          </a:solidFill>
                        </a:rPr>
                        <a:t>1</a:t>
                      </a:r>
                    </a:p>
                  </a:txBody>
                  <a:tcPr/>
                </a:tc>
                <a:tc>
                  <a:txBody>
                    <a:bodyPr/>
                    <a:lstStyle/>
                    <a:p>
                      <a:pPr algn="ctr"/>
                      <a:r>
                        <a:rPr lang="en-IN" dirty="0">
                          <a:solidFill>
                            <a:schemeClr val="tx1"/>
                          </a:solidFill>
                        </a:rPr>
                        <a:t>0</a:t>
                      </a:r>
                    </a:p>
                  </a:txBody>
                  <a:tcPr/>
                </a:tc>
                <a:tc>
                  <a:txBody>
                    <a:bodyPr/>
                    <a:lstStyle/>
                    <a:p>
                      <a:pPr algn="ctr"/>
                      <a:r>
                        <a:rPr lang="en-IN" dirty="0">
                          <a:solidFill>
                            <a:schemeClr val="tx1"/>
                          </a:solidFill>
                        </a:rPr>
                        <a:t>0</a:t>
                      </a:r>
                    </a:p>
                  </a:txBody>
                  <a:tcPr/>
                </a:tc>
                <a:tc>
                  <a:txBody>
                    <a:bodyPr/>
                    <a:lstStyle/>
                    <a:p>
                      <a:pPr algn="ctr"/>
                      <a:r>
                        <a:rPr lang="en-IN" dirty="0">
                          <a:solidFill>
                            <a:schemeClr val="tx1"/>
                          </a:solidFill>
                        </a:rPr>
                        <a:t>0</a:t>
                      </a:r>
                    </a:p>
                  </a:txBody>
                  <a:tcPr/>
                </a:tc>
                <a:tc>
                  <a:txBody>
                    <a:bodyPr/>
                    <a:lstStyle/>
                    <a:p>
                      <a:pPr algn="ctr"/>
                      <a:r>
                        <a:rPr lang="en-IN" dirty="0">
                          <a:solidFill>
                            <a:schemeClr val="tx1"/>
                          </a:solidFill>
                        </a:rPr>
                        <a:t>1</a:t>
                      </a:r>
                    </a:p>
                  </a:txBody>
                  <a:tcPr/>
                </a:tc>
                <a:tc>
                  <a:txBody>
                    <a:bodyPr/>
                    <a:lstStyle/>
                    <a:p>
                      <a:pPr algn="ctr"/>
                      <a:r>
                        <a:rPr lang="en-IN" dirty="0">
                          <a:solidFill>
                            <a:schemeClr val="tx1"/>
                          </a:solidFill>
                        </a:rPr>
                        <a:t>0</a:t>
                      </a:r>
                    </a:p>
                  </a:txBody>
                  <a:tcPr/>
                </a:tc>
                <a:extLst>
                  <a:ext uri="{0D108BD9-81ED-4DB2-BD59-A6C34878D82A}">
                    <a16:rowId xmlns:a16="http://schemas.microsoft.com/office/drawing/2014/main" val="10004"/>
                  </a:ext>
                </a:extLst>
              </a:tr>
              <a:tr h="846083">
                <a:tc>
                  <a:txBody>
                    <a:bodyPr/>
                    <a:lstStyle/>
                    <a:p>
                      <a:r>
                        <a:rPr lang="en-IN" sz="1600" dirty="0">
                          <a:solidFill>
                            <a:schemeClr val="tx1"/>
                          </a:solidFill>
                        </a:rPr>
                        <a:t>Testing &amp; validation</a:t>
                      </a:r>
                    </a:p>
                  </a:txBody>
                  <a:tcPr/>
                </a:tc>
                <a:tc>
                  <a:txBody>
                    <a:bodyPr/>
                    <a:lstStyle/>
                    <a:p>
                      <a:pPr algn="l"/>
                      <a:r>
                        <a:rPr lang="en-IN" sz="1200" dirty="0">
                          <a:solidFill>
                            <a:schemeClr val="tx1"/>
                          </a:solidFill>
                        </a:rPr>
                        <a:t>10/02</a:t>
                      </a:r>
                    </a:p>
                  </a:txBody>
                  <a:tcPr/>
                </a:tc>
                <a:tc>
                  <a:txBody>
                    <a:bodyPr/>
                    <a:lstStyle/>
                    <a:p>
                      <a:pPr algn="ctr"/>
                      <a:r>
                        <a:rPr lang="en-IN" dirty="0">
                          <a:solidFill>
                            <a:schemeClr val="tx1"/>
                          </a:solidFill>
                        </a:rPr>
                        <a:t>1</a:t>
                      </a:r>
                    </a:p>
                  </a:txBody>
                  <a:tcPr/>
                </a:tc>
                <a:tc>
                  <a:txBody>
                    <a:bodyPr/>
                    <a:lstStyle/>
                    <a:p>
                      <a:pPr algn="ctr"/>
                      <a:r>
                        <a:rPr lang="en-IN" dirty="0">
                          <a:solidFill>
                            <a:schemeClr val="tx1"/>
                          </a:solidFill>
                        </a:rPr>
                        <a:t>0</a:t>
                      </a:r>
                    </a:p>
                  </a:txBody>
                  <a:tcPr/>
                </a:tc>
                <a:tc>
                  <a:txBody>
                    <a:bodyPr/>
                    <a:lstStyle/>
                    <a:p>
                      <a:pPr algn="ctr"/>
                      <a:r>
                        <a:rPr lang="en-IN" dirty="0">
                          <a:solidFill>
                            <a:schemeClr val="tx1"/>
                          </a:solidFill>
                        </a:rPr>
                        <a:t>0</a:t>
                      </a:r>
                    </a:p>
                  </a:txBody>
                  <a:tcPr/>
                </a:tc>
                <a:tc>
                  <a:txBody>
                    <a:bodyPr/>
                    <a:lstStyle/>
                    <a:p>
                      <a:pPr algn="ctr"/>
                      <a:r>
                        <a:rPr lang="en-IN" dirty="0">
                          <a:solidFill>
                            <a:schemeClr val="tx1"/>
                          </a:solidFill>
                        </a:rPr>
                        <a:t>0</a:t>
                      </a:r>
                    </a:p>
                  </a:txBody>
                  <a:tcPr/>
                </a:tc>
                <a:tc>
                  <a:txBody>
                    <a:bodyPr/>
                    <a:lstStyle/>
                    <a:p>
                      <a:pPr algn="ctr"/>
                      <a:r>
                        <a:rPr lang="en-IN" dirty="0">
                          <a:solidFill>
                            <a:schemeClr val="tx1"/>
                          </a:solidFill>
                        </a:rPr>
                        <a:t>0</a:t>
                      </a:r>
                    </a:p>
                  </a:txBody>
                  <a:tcPr/>
                </a:tc>
                <a:tc>
                  <a:txBody>
                    <a:bodyPr/>
                    <a:lstStyle/>
                    <a:p>
                      <a:pPr algn="ctr"/>
                      <a:r>
                        <a:rPr lang="en-IN" dirty="0">
                          <a:solidFill>
                            <a:schemeClr val="tx1"/>
                          </a:solidFill>
                        </a:rPr>
                        <a:t>1</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215982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48298-5BAD-4B06-AE35-7486CEBB0338}"/>
              </a:ext>
            </a:extLst>
          </p:cNvPr>
          <p:cNvSpPr>
            <a:spLocks noGrp="1"/>
          </p:cNvSpPr>
          <p:nvPr>
            <p:ph type="title"/>
          </p:nvPr>
        </p:nvSpPr>
        <p:spPr>
          <a:xfrm>
            <a:off x="0" y="-59871"/>
            <a:ext cx="12192000" cy="711200"/>
          </a:xfrm>
          <a:solidFill>
            <a:schemeClr val="tx2">
              <a:lumMod val="60000"/>
              <a:lumOff val="40000"/>
            </a:schemeClr>
          </a:solidFill>
        </p:spPr>
        <p:txBody>
          <a:bodyPr>
            <a:normAutofit fontScale="90000"/>
          </a:bodyPr>
          <a:lstStyle/>
          <a:p>
            <a:pPr algn="l"/>
            <a:r>
              <a:rPr lang="en-IN" dirty="0">
                <a:solidFill>
                  <a:schemeClr val="tx1">
                    <a:lumMod val="95000"/>
                    <a:lumOff val="5000"/>
                  </a:schemeClr>
                </a:solidFill>
              </a:rPr>
              <a:t>Introduction</a:t>
            </a:r>
          </a:p>
        </p:txBody>
      </p:sp>
      <p:sp>
        <p:nvSpPr>
          <p:cNvPr id="8" name="Slide Number Placeholder 7">
            <a:extLst>
              <a:ext uri="{FF2B5EF4-FFF2-40B4-BE49-F238E27FC236}">
                <a16:creationId xmlns:a16="http://schemas.microsoft.com/office/drawing/2014/main" id="{C6939D8F-6ACF-06F9-0EE9-F5E7A26BE65E}"/>
              </a:ext>
            </a:extLst>
          </p:cNvPr>
          <p:cNvSpPr>
            <a:spLocks noGrp="1"/>
          </p:cNvSpPr>
          <p:nvPr>
            <p:ph type="sldNum" sz="quarter" idx="12"/>
          </p:nvPr>
        </p:nvSpPr>
        <p:spPr/>
        <p:txBody>
          <a:bodyPr/>
          <a:lstStyle/>
          <a:p>
            <a:fld id="{3979BACE-D4D0-4C15-BBC8-118886278A23}" type="slidenum">
              <a:rPr lang="en-IN" smtClean="0"/>
              <a:t>4</a:t>
            </a:fld>
            <a:endParaRPr lang="en-IN"/>
          </a:p>
        </p:txBody>
      </p:sp>
      <p:sp>
        <p:nvSpPr>
          <p:cNvPr id="5" name="TextBox 4">
            <a:extLst>
              <a:ext uri="{FF2B5EF4-FFF2-40B4-BE49-F238E27FC236}">
                <a16:creationId xmlns:a16="http://schemas.microsoft.com/office/drawing/2014/main" id="{432572DA-666E-377E-A93C-B410D76947E5}"/>
              </a:ext>
            </a:extLst>
          </p:cNvPr>
          <p:cNvSpPr txBox="1"/>
          <p:nvPr/>
        </p:nvSpPr>
        <p:spPr>
          <a:xfrm>
            <a:off x="548270" y="1261379"/>
            <a:ext cx="10223369" cy="2427459"/>
          </a:xfrm>
          <a:prstGeom prst="rect">
            <a:avLst/>
          </a:prstGeom>
          <a:noFill/>
        </p:spPr>
        <p:txBody>
          <a:bodyPr wrap="square">
            <a:spAutoFit/>
          </a:bodyPr>
          <a:lstStyle/>
          <a:p>
            <a:endParaRPr lang="en-US" sz="2000" dirty="0">
              <a:solidFill>
                <a:schemeClr val="bg1"/>
              </a:solidFill>
              <a:latin typeface="Arial Nova" panose="020B0504020202020204" pitchFamily="34" charset="0"/>
            </a:endParaRPr>
          </a:p>
          <a:p>
            <a:pPr marL="285750" indent="-285750">
              <a:lnSpc>
                <a:spcPct val="150000"/>
              </a:lnSpc>
              <a:buFont typeface="Wingdings" panose="05000000000000000000" pitchFamily="2" charset="2"/>
              <a:buChar char="§"/>
            </a:pPr>
            <a:r>
              <a:rPr lang="en-US" sz="1800" b="0" i="0" u="none" strike="noStrike" baseline="0" dirty="0">
                <a:solidFill>
                  <a:srgbClr val="000000"/>
                </a:solidFill>
                <a:latin typeface="Times New Roman" panose="02020603050405020304" pitchFamily="18" charset="0"/>
              </a:rPr>
              <a:t>Last month Kerala govt have decided to build an integrated web portal to co-ordinate the activities of all Primary Health Centers and Medical colleges. They are planning bring all under single umbrella. Based on that concept we are planning to build a prototype of the same. </a:t>
            </a:r>
          </a:p>
          <a:p>
            <a:pPr marL="285750" indent="-285750">
              <a:lnSpc>
                <a:spcPct val="150000"/>
              </a:lnSpc>
              <a:buFont typeface="Wingdings" panose="05000000000000000000" pitchFamily="2" charset="2"/>
              <a:buChar char="§"/>
            </a:pPr>
            <a:r>
              <a:rPr lang="en-US" sz="1800" b="0" i="0" u="none" strike="noStrike" baseline="0" dirty="0">
                <a:solidFill>
                  <a:srgbClr val="000000"/>
                </a:solidFill>
                <a:latin typeface="Times New Roman" panose="02020603050405020304" pitchFamily="18" charset="0"/>
              </a:rPr>
              <a:t>Public Health Information System mainly aims to integrate and coordinate the activities of all Primary health centers ,community health centers and Medical Colleges under govt. sector. </a:t>
            </a:r>
            <a:endParaRPr lang="en-IN" dirty="0">
              <a:solidFill>
                <a:schemeClr val="bg1"/>
              </a:solidFill>
              <a:latin typeface="Arial Nova" panose="020B0504020202020204" pitchFamily="34" charset="0"/>
            </a:endParaRPr>
          </a:p>
        </p:txBody>
      </p:sp>
    </p:spTree>
    <p:extLst>
      <p:ext uri="{BB962C8B-B14F-4D97-AF65-F5344CB8AC3E}">
        <p14:creationId xmlns:p14="http://schemas.microsoft.com/office/powerpoint/2010/main" val="40672269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48298-5BAD-4B06-AE35-7486CEBB0338}"/>
              </a:ext>
            </a:extLst>
          </p:cNvPr>
          <p:cNvSpPr>
            <a:spLocks noGrp="1"/>
          </p:cNvSpPr>
          <p:nvPr>
            <p:ph type="title"/>
          </p:nvPr>
        </p:nvSpPr>
        <p:spPr>
          <a:xfrm>
            <a:off x="0" y="-47297"/>
            <a:ext cx="12192000" cy="711200"/>
          </a:xfrm>
          <a:solidFill>
            <a:schemeClr val="tx2">
              <a:lumMod val="60000"/>
              <a:lumOff val="40000"/>
            </a:schemeClr>
          </a:solidFill>
        </p:spPr>
        <p:txBody>
          <a:bodyPr>
            <a:normAutofit fontScale="90000"/>
          </a:bodyPr>
          <a:lstStyle/>
          <a:p>
            <a:pPr algn="l"/>
            <a:r>
              <a:rPr lang="en-IN" dirty="0">
                <a:solidFill>
                  <a:schemeClr val="tx1">
                    <a:lumMod val="95000"/>
                    <a:lumOff val="5000"/>
                  </a:schemeClr>
                </a:solidFill>
              </a:rPr>
              <a:t>SPRINT : 1PLAN</a:t>
            </a:r>
          </a:p>
        </p:txBody>
      </p:sp>
      <p:sp>
        <p:nvSpPr>
          <p:cNvPr id="8" name="Slide Number Placeholder 7">
            <a:extLst>
              <a:ext uri="{FF2B5EF4-FFF2-40B4-BE49-F238E27FC236}">
                <a16:creationId xmlns:a16="http://schemas.microsoft.com/office/drawing/2014/main" id="{4F73E196-7037-962D-B318-CDDAB7FB40DC}"/>
              </a:ext>
            </a:extLst>
          </p:cNvPr>
          <p:cNvSpPr>
            <a:spLocks noGrp="1"/>
          </p:cNvSpPr>
          <p:nvPr>
            <p:ph type="sldNum" sz="quarter" idx="12"/>
          </p:nvPr>
        </p:nvSpPr>
        <p:spPr/>
        <p:txBody>
          <a:bodyPr/>
          <a:lstStyle/>
          <a:p>
            <a:fld id="{3979BACE-D4D0-4C15-BBC8-118886278A23}" type="slidenum">
              <a:rPr lang="en-IN" smtClean="0"/>
              <a:t>40</a:t>
            </a:fld>
            <a:endParaRPr lang="en-IN"/>
          </a:p>
        </p:txBody>
      </p:sp>
      <p:graphicFrame>
        <p:nvGraphicFramePr>
          <p:cNvPr id="4" name="Table 3"/>
          <p:cNvGraphicFramePr>
            <a:graphicFrameLocks noGrp="1"/>
          </p:cNvGraphicFramePr>
          <p:nvPr>
            <p:extLst>
              <p:ext uri="{D42A27DB-BD31-4B8C-83A1-F6EECF244321}">
                <p14:modId xmlns:p14="http://schemas.microsoft.com/office/powerpoint/2010/main" val="2972258629"/>
              </p:ext>
            </p:extLst>
          </p:nvPr>
        </p:nvGraphicFramePr>
        <p:xfrm>
          <a:off x="1340072" y="1406441"/>
          <a:ext cx="9285888" cy="5025888"/>
        </p:xfrm>
        <a:graphic>
          <a:graphicData uri="http://schemas.openxmlformats.org/drawingml/2006/table">
            <a:tbl>
              <a:tblPr firstRow="1" bandRow="1">
                <a:tableStyleId>{21E4AEA4-8DFA-4A89-87EB-49C32662AFE0}</a:tableStyleId>
              </a:tblPr>
              <a:tblGrid>
                <a:gridCol w="1608704">
                  <a:extLst>
                    <a:ext uri="{9D8B030D-6E8A-4147-A177-3AD203B41FA5}">
                      <a16:colId xmlns:a16="http://schemas.microsoft.com/office/drawing/2014/main" val="20000"/>
                    </a:ext>
                  </a:extLst>
                </a:gridCol>
                <a:gridCol w="1105985">
                  <a:extLst>
                    <a:ext uri="{9D8B030D-6E8A-4147-A177-3AD203B41FA5}">
                      <a16:colId xmlns:a16="http://schemas.microsoft.com/office/drawing/2014/main" val="20001"/>
                    </a:ext>
                  </a:extLst>
                </a:gridCol>
                <a:gridCol w="1400986">
                  <a:extLst>
                    <a:ext uri="{9D8B030D-6E8A-4147-A177-3AD203B41FA5}">
                      <a16:colId xmlns:a16="http://schemas.microsoft.com/office/drawing/2014/main" val="20002"/>
                    </a:ext>
                  </a:extLst>
                </a:gridCol>
                <a:gridCol w="1071453">
                  <a:extLst>
                    <a:ext uri="{9D8B030D-6E8A-4147-A177-3AD203B41FA5}">
                      <a16:colId xmlns:a16="http://schemas.microsoft.com/office/drawing/2014/main" val="20003"/>
                    </a:ext>
                  </a:extLst>
                </a:gridCol>
                <a:gridCol w="1018901">
                  <a:extLst>
                    <a:ext uri="{9D8B030D-6E8A-4147-A177-3AD203B41FA5}">
                      <a16:colId xmlns:a16="http://schemas.microsoft.com/office/drawing/2014/main" val="20004"/>
                    </a:ext>
                  </a:extLst>
                </a:gridCol>
                <a:gridCol w="995743">
                  <a:extLst>
                    <a:ext uri="{9D8B030D-6E8A-4147-A177-3AD203B41FA5}">
                      <a16:colId xmlns:a16="http://schemas.microsoft.com/office/drawing/2014/main" val="20005"/>
                    </a:ext>
                  </a:extLst>
                </a:gridCol>
                <a:gridCol w="1065215">
                  <a:extLst>
                    <a:ext uri="{9D8B030D-6E8A-4147-A177-3AD203B41FA5}">
                      <a16:colId xmlns:a16="http://schemas.microsoft.com/office/drawing/2014/main" val="20006"/>
                    </a:ext>
                  </a:extLst>
                </a:gridCol>
                <a:gridCol w="1018901">
                  <a:extLst>
                    <a:ext uri="{9D8B030D-6E8A-4147-A177-3AD203B41FA5}">
                      <a16:colId xmlns:a16="http://schemas.microsoft.com/office/drawing/2014/main" val="20007"/>
                    </a:ext>
                  </a:extLst>
                </a:gridCol>
              </a:tblGrid>
              <a:tr h="1226618">
                <a:tc>
                  <a:txBody>
                    <a:bodyPr/>
                    <a:lstStyle/>
                    <a:p>
                      <a:pPr algn="ctr"/>
                      <a:endParaRPr lang="en-IN" sz="1200" dirty="0">
                        <a:solidFill>
                          <a:schemeClr val="bg1"/>
                        </a:solidFill>
                      </a:endParaRPr>
                    </a:p>
                    <a:p>
                      <a:pPr algn="ctr"/>
                      <a:r>
                        <a:rPr lang="en-IN" sz="1200" dirty="0">
                          <a:solidFill>
                            <a:schemeClr val="bg1"/>
                          </a:solidFill>
                        </a:rPr>
                        <a:t>Backlog</a:t>
                      </a:r>
                    </a:p>
                    <a:p>
                      <a:pPr algn="ctr"/>
                      <a:r>
                        <a:rPr lang="en-IN" sz="1200" dirty="0">
                          <a:solidFill>
                            <a:schemeClr val="bg1"/>
                          </a:solidFill>
                        </a:rPr>
                        <a:t>Item</a:t>
                      </a:r>
                    </a:p>
                  </a:txBody>
                  <a:tcPr/>
                </a:tc>
                <a:tc>
                  <a:txBody>
                    <a:bodyPr/>
                    <a:lstStyle/>
                    <a:p>
                      <a:pPr algn="ctr"/>
                      <a:endParaRPr lang="en-IN" sz="1200" dirty="0">
                        <a:solidFill>
                          <a:schemeClr val="bg1"/>
                        </a:solidFill>
                      </a:endParaRPr>
                    </a:p>
                    <a:p>
                      <a:pPr algn="l"/>
                      <a:r>
                        <a:rPr lang="en-IN" sz="1200" dirty="0">
                          <a:solidFill>
                            <a:schemeClr val="bg1"/>
                          </a:solidFill>
                        </a:rPr>
                        <a:t>Completion Date</a:t>
                      </a:r>
                    </a:p>
                  </a:txBody>
                  <a:tcPr/>
                </a:tc>
                <a:tc>
                  <a:txBody>
                    <a:bodyPr/>
                    <a:lstStyle/>
                    <a:p>
                      <a:endParaRPr lang="en-IN" sz="1200" dirty="0">
                        <a:solidFill>
                          <a:schemeClr val="bg1"/>
                        </a:solidFill>
                      </a:endParaRPr>
                    </a:p>
                    <a:p>
                      <a:r>
                        <a:rPr lang="en-IN" sz="1200" dirty="0">
                          <a:solidFill>
                            <a:schemeClr val="bg1"/>
                          </a:solidFill>
                        </a:rPr>
                        <a:t>Original</a:t>
                      </a:r>
                    </a:p>
                    <a:p>
                      <a:r>
                        <a:rPr lang="en-IN" sz="1200" dirty="0">
                          <a:solidFill>
                            <a:schemeClr val="bg1"/>
                          </a:solidFill>
                        </a:rPr>
                        <a:t>Estimate</a:t>
                      </a:r>
                    </a:p>
                    <a:p>
                      <a:endParaRPr lang="en-IN" sz="1200" dirty="0">
                        <a:solidFill>
                          <a:schemeClr val="bg1"/>
                        </a:solidFill>
                      </a:endParaRPr>
                    </a:p>
                  </a:txBody>
                  <a:tcPr/>
                </a:tc>
                <a:tc>
                  <a:txBody>
                    <a:bodyPr/>
                    <a:lstStyle/>
                    <a:p>
                      <a:r>
                        <a:rPr lang="en-IN" sz="1200" dirty="0">
                          <a:solidFill>
                            <a:schemeClr val="bg1"/>
                          </a:solidFill>
                        </a:rPr>
                        <a:t>Day 1</a:t>
                      </a:r>
                    </a:p>
                    <a:p>
                      <a:r>
                        <a:rPr lang="en-IN" sz="1200" dirty="0">
                          <a:solidFill>
                            <a:schemeClr val="bg1"/>
                          </a:solidFill>
                        </a:rPr>
                        <a:t>11/02</a:t>
                      </a:r>
                    </a:p>
                  </a:txBody>
                  <a:tcPr/>
                </a:tc>
                <a:tc>
                  <a:txBody>
                    <a:bodyPr/>
                    <a:lstStyle/>
                    <a:p>
                      <a:r>
                        <a:rPr lang="en-IN" sz="1200" dirty="0">
                          <a:solidFill>
                            <a:schemeClr val="bg1"/>
                          </a:solidFill>
                        </a:rPr>
                        <a:t>Day</a:t>
                      </a:r>
                      <a:r>
                        <a:rPr lang="en-IN" sz="1200" baseline="0" dirty="0">
                          <a:solidFill>
                            <a:schemeClr val="bg1"/>
                          </a:solidFill>
                        </a:rPr>
                        <a:t> 2</a:t>
                      </a:r>
                    </a:p>
                    <a:p>
                      <a:r>
                        <a:rPr lang="en-IN" sz="1200" baseline="0" dirty="0">
                          <a:solidFill>
                            <a:schemeClr val="bg1"/>
                          </a:solidFill>
                        </a:rPr>
                        <a:t>12/02</a:t>
                      </a:r>
                      <a:endParaRPr lang="en-IN" sz="1200" dirty="0">
                        <a:solidFill>
                          <a:schemeClr val="bg1"/>
                        </a:solidFill>
                      </a:endParaRPr>
                    </a:p>
                  </a:txBody>
                  <a:tcPr/>
                </a:tc>
                <a:tc>
                  <a:txBody>
                    <a:bodyPr/>
                    <a:lstStyle/>
                    <a:p>
                      <a:r>
                        <a:rPr lang="en-IN" sz="1200" dirty="0">
                          <a:solidFill>
                            <a:schemeClr val="bg1"/>
                          </a:solidFill>
                        </a:rPr>
                        <a:t>Day</a:t>
                      </a:r>
                      <a:r>
                        <a:rPr lang="en-IN" sz="1200" baseline="0" dirty="0">
                          <a:solidFill>
                            <a:schemeClr val="bg1"/>
                          </a:solidFill>
                        </a:rPr>
                        <a:t> 3</a:t>
                      </a:r>
                    </a:p>
                    <a:p>
                      <a:r>
                        <a:rPr lang="en-IN" sz="1200" baseline="0" dirty="0">
                          <a:solidFill>
                            <a:schemeClr val="bg1"/>
                          </a:solidFill>
                        </a:rPr>
                        <a:t>13/02</a:t>
                      </a:r>
                      <a:endParaRPr lang="en-IN" sz="1200" dirty="0">
                        <a:solidFill>
                          <a:schemeClr val="bg1"/>
                        </a:solidFill>
                      </a:endParaRPr>
                    </a:p>
                  </a:txBody>
                  <a:tcPr/>
                </a:tc>
                <a:tc>
                  <a:txBody>
                    <a:bodyPr/>
                    <a:lstStyle/>
                    <a:p>
                      <a:r>
                        <a:rPr lang="en-IN" sz="1200" dirty="0">
                          <a:solidFill>
                            <a:schemeClr val="bg1"/>
                          </a:solidFill>
                        </a:rPr>
                        <a:t>Day</a:t>
                      </a:r>
                      <a:r>
                        <a:rPr lang="en-IN" sz="1200" baseline="0" dirty="0">
                          <a:solidFill>
                            <a:schemeClr val="bg1"/>
                          </a:solidFill>
                        </a:rPr>
                        <a:t> 4</a:t>
                      </a:r>
                    </a:p>
                    <a:p>
                      <a:r>
                        <a:rPr lang="en-IN" sz="1200" baseline="0" dirty="0">
                          <a:solidFill>
                            <a:schemeClr val="bg1"/>
                          </a:solidFill>
                        </a:rPr>
                        <a:t>14/02</a:t>
                      </a:r>
                      <a:endParaRPr lang="en-IN" sz="1200" dirty="0">
                        <a:solidFill>
                          <a:schemeClr val="bg1"/>
                        </a:solidFill>
                      </a:endParaRPr>
                    </a:p>
                  </a:txBody>
                  <a:tcPr/>
                </a:tc>
                <a:tc>
                  <a:txBody>
                    <a:bodyPr/>
                    <a:lstStyle/>
                    <a:p>
                      <a:r>
                        <a:rPr lang="en-IN" sz="1200" dirty="0">
                          <a:solidFill>
                            <a:schemeClr val="bg1"/>
                          </a:solidFill>
                        </a:rPr>
                        <a:t>Day 5</a:t>
                      </a:r>
                    </a:p>
                    <a:p>
                      <a:r>
                        <a:rPr lang="en-IN" sz="1200" dirty="0">
                          <a:solidFill>
                            <a:schemeClr val="bg1"/>
                          </a:solidFill>
                        </a:rPr>
                        <a:t>15/02</a:t>
                      </a:r>
                    </a:p>
                  </a:txBody>
                  <a:tcPr/>
                </a:tc>
                <a:extLst>
                  <a:ext uri="{0D108BD9-81ED-4DB2-BD59-A6C34878D82A}">
                    <a16:rowId xmlns:a16="http://schemas.microsoft.com/office/drawing/2014/main" val="10000"/>
                  </a:ext>
                </a:extLst>
              </a:tr>
              <a:tr h="858360">
                <a:tc>
                  <a:txBody>
                    <a:bodyPr/>
                    <a:lstStyle/>
                    <a:p>
                      <a:r>
                        <a:rPr lang="en-IN" sz="1800" dirty="0">
                          <a:solidFill>
                            <a:schemeClr val="tx1"/>
                          </a:solidFill>
                        </a:rPr>
                        <a:t>User</a:t>
                      </a:r>
                    </a:p>
                    <a:p>
                      <a:r>
                        <a:rPr lang="en-IN" sz="1800" dirty="0">
                          <a:solidFill>
                            <a:schemeClr val="tx1"/>
                          </a:solidFill>
                        </a:rPr>
                        <a:t>Story</a:t>
                      </a:r>
                      <a:r>
                        <a:rPr lang="en-IN" sz="1800" baseline="0" dirty="0">
                          <a:solidFill>
                            <a:schemeClr val="tx1"/>
                          </a:solidFill>
                        </a:rPr>
                        <a:t> </a:t>
                      </a:r>
                    </a:p>
                    <a:p>
                      <a:r>
                        <a:rPr lang="en-IN" sz="1100" dirty="0">
                          <a:solidFill>
                            <a:schemeClr val="tx1"/>
                          </a:solidFill>
                        </a:rPr>
                        <a:t>#</a:t>
                      </a:r>
                      <a:r>
                        <a:rPr lang="en-IN" sz="1100" baseline="0" dirty="0">
                          <a:solidFill>
                            <a:schemeClr val="tx1"/>
                          </a:solidFill>
                        </a:rPr>
                        <a:t> 2</a:t>
                      </a:r>
                      <a:endParaRPr lang="en-IN" sz="1100" dirty="0">
                        <a:solidFill>
                          <a:schemeClr val="tx1"/>
                        </a:solidFill>
                      </a:endParaRPr>
                    </a:p>
                  </a:txBody>
                  <a:tcPr/>
                </a:tc>
                <a:tc>
                  <a:txBody>
                    <a:bodyPr/>
                    <a:lstStyle/>
                    <a:p>
                      <a:pPr algn="ctr"/>
                      <a:endParaRPr lang="en-IN" sz="1600" dirty="0">
                        <a:solidFill>
                          <a:schemeClr val="tx1"/>
                        </a:solidFill>
                      </a:endParaRPr>
                    </a:p>
                  </a:txBody>
                  <a:tcPr/>
                </a:tc>
                <a:tc>
                  <a:txBody>
                    <a:bodyPr/>
                    <a:lstStyle/>
                    <a:p>
                      <a:pPr algn="ctr"/>
                      <a:r>
                        <a:rPr lang="en-IN" sz="1600" dirty="0">
                          <a:solidFill>
                            <a:schemeClr val="tx1"/>
                          </a:solidFill>
                        </a:rPr>
                        <a:t>HRS</a:t>
                      </a:r>
                    </a:p>
                  </a:txBody>
                  <a:tcPr/>
                </a:tc>
                <a:tc>
                  <a:txBody>
                    <a:bodyPr/>
                    <a:lstStyle/>
                    <a:p>
                      <a:pPr algn="ctr"/>
                      <a:r>
                        <a:rPr lang="en-IN" sz="1600" dirty="0">
                          <a:solidFill>
                            <a:schemeClr val="tx1"/>
                          </a:solidFill>
                        </a:rPr>
                        <a:t>HRS</a:t>
                      </a:r>
                    </a:p>
                  </a:txBody>
                  <a:tcPr/>
                </a:tc>
                <a:tc>
                  <a:txBody>
                    <a:bodyPr/>
                    <a:lstStyle/>
                    <a:p>
                      <a:pPr algn="ctr"/>
                      <a:r>
                        <a:rPr lang="en-IN" sz="1600" dirty="0">
                          <a:solidFill>
                            <a:schemeClr val="tx1"/>
                          </a:solidFill>
                        </a:rPr>
                        <a:t>HRS</a:t>
                      </a:r>
                    </a:p>
                  </a:txBody>
                  <a:tcPr/>
                </a:tc>
                <a:tc>
                  <a:txBody>
                    <a:bodyPr/>
                    <a:lstStyle/>
                    <a:p>
                      <a:pPr algn="ctr"/>
                      <a:r>
                        <a:rPr lang="en-IN" sz="1600" dirty="0">
                          <a:solidFill>
                            <a:schemeClr val="tx1"/>
                          </a:solidFill>
                        </a:rPr>
                        <a:t>HRS</a:t>
                      </a:r>
                    </a:p>
                  </a:txBody>
                  <a:tcPr/>
                </a:tc>
                <a:tc>
                  <a:txBody>
                    <a:bodyPr/>
                    <a:lstStyle/>
                    <a:p>
                      <a:pPr algn="ctr"/>
                      <a:r>
                        <a:rPr lang="en-IN" sz="1600" dirty="0">
                          <a:solidFill>
                            <a:schemeClr val="tx1"/>
                          </a:solidFill>
                        </a:rPr>
                        <a:t>HRS</a:t>
                      </a:r>
                    </a:p>
                  </a:txBody>
                  <a:tcPr/>
                </a:tc>
                <a:tc>
                  <a:txBody>
                    <a:bodyPr/>
                    <a:lstStyle/>
                    <a:p>
                      <a:pPr algn="ctr"/>
                      <a:r>
                        <a:rPr lang="en-IN" sz="1600" dirty="0">
                          <a:solidFill>
                            <a:schemeClr val="tx1"/>
                          </a:solidFill>
                        </a:rPr>
                        <a:t>HRS</a:t>
                      </a:r>
                    </a:p>
                  </a:txBody>
                  <a:tcPr/>
                </a:tc>
                <a:extLst>
                  <a:ext uri="{0D108BD9-81ED-4DB2-BD59-A6C34878D82A}">
                    <a16:rowId xmlns:a16="http://schemas.microsoft.com/office/drawing/2014/main" val="10001"/>
                  </a:ext>
                </a:extLst>
              </a:tr>
              <a:tr h="764699">
                <a:tc>
                  <a:txBody>
                    <a:bodyPr/>
                    <a:lstStyle/>
                    <a:p>
                      <a:r>
                        <a:rPr lang="en-IN" sz="1600" dirty="0">
                          <a:solidFill>
                            <a:schemeClr val="tx1"/>
                          </a:solidFill>
                        </a:rPr>
                        <a:t>Form Design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a:solidFill>
                            <a:schemeClr val="tx1"/>
                          </a:solidFill>
                        </a:rPr>
                        <a:t>11/02</a:t>
                      </a:r>
                    </a:p>
                    <a:p>
                      <a:endParaRPr lang="en-IN" dirty="0">
                        <a:solidFill>
                          <a:schemeClr val="bg1"/>
                        </a:solidFill>
                      </a:endParaRPr>
                    </a:p>
                  </a:txBody>
                  <a:tcPr/>
                </a:tc>
                <a:tc>
                  <a:txBody>
                    <a:bodyPr/>
                    <a:lstStyle/>
                    <a:p>
                      <a:pPr algn="ctr"/>
                      <a:r>
                        <a:rPr lang="en-IN" dirty="0">
                          <a:solidFill>
                            <a:schemeClr val="tx1"/>
                          </a:solidFill>
                        </a:rPr>
                        <a:t>1</a:t>
                      </a:r>
                    </a:p>
                  </a:txBody>
                  <a:tcPr/>
                </a:tc>
                <a:tc>
                  <a:txBody>
                    <a:bodyPr/>
                    <a:lstStyle/>
                    <a:p>
                      <a:pPr algn="ctr"/>
                      <a:r>
                        <a:rPr lang="en-IN" dirty="0">
                          <a:solidFill>
                            <a:schemeClr val="tx1"/>
                          </a:solidFill>
                        </a:rPr>
                        <a:t>1</a:t>
                      </a:r>
                    </a:p>
                  </a:txBody>
                  <a:tcPr/>
                </a:tc>
                <a:tc>
                  <a:txBody>
                    <a:bodyPr/>
                    <a:lstStyle/>
                    <a:p>
                      <a:pPr algn="ctr"/>
                      <a:r>
                        <a:rPr lang="en-IN" dirty="0">
                          <a:solidFill>
                            <a:schemeClr val="tx1"/>
                          </a:solidFill>
                        </a:rPr>
                        <a:t>0</a:t>
                      </a:r>
                    </a:p>
                  </a:txBody>
                  <a:tcPr/>
                </a:tc>
                <a:tc>
                  <a:txBody>
                    <a:bodyPr/>
                    <a:lstStyle/>
                    <a:p>
                      <a:pPr algn="ctr"/>
                      <a:r>
                        <a:rPr lang="en-IN" dirty="0">
                          <a:solidFill>
                            <a:schemeClr val="tx1"/>
                          </a:solidFill>
                        </a:rPr>
                        <a:t>0</a:t>
                      </a:r>
                    </a:p>
                  </a:txBody>
                  <a:tcPr/>
                </a:tc>
                <a:tc>
                  <a:txBody>
                    <a:bodyPr/>
                    <a:lstStyle/>
                    <a:p>
                      <a:pPr algn="ctr"/>
                      <a:r>
                        <a:rPr lang="en-IN" dirty="0">
                          <a:solidFill>
                            <a:schemeClr val="tx1"/>
                          </a:solidFill>
                        </a:rPr>
                        <a:t>0</a:t>
                      </a:r>
                    </a:p>
                  </a:txBody>
                  <a:tcPr/>
                </a:tc>
                <a:tc>
                  <a:txBody>
                    <a:bodyPr/>
                    <a:lstStyle/>
                    <a:p>
                      <a:pPr algn="ctr"/>
                      <a:r>
                        <a:rPr lang="en-IN" dirty="0">
                          <a:solidFill>
                            <a:schemeClr val="tx1"/>
                          </a:solidFill>
                        </a:rPr>
                        <a:t>0</a:t>
                      </a:r>
                    </a:p>
                  </a:txBody>
                  <a:tcPr/>
                </a:tc>
                <a:extLst>
                  <a:ext uri="{0D108BD9-81ED-4DB2-BD59-A6C34878D82A}">
                    <a16:rowId xmlns:a16="http://schemas.microsoft.com/office/drawing/2014/main" val="10002"/>
                  </a:ext>
                </a:extLst>
              </a:tr>
              <a:tr h="796560">
                <a:tc>
                  <a:txBody>
                    <a:bodyPr/>
                    <a:lstStyle/>
                    <a:p>
                      <a:r>
                        <a:rPr lang="en-IN" sz="1600" dirty="0">
                          <a:solidFill>
                            <a:schemeClr val="tx1"/>
                          </a:solidFill>
                        </a:rPr>
                        <a:t>Table Design</a:t>
                      </a:r>
                    </a:p>
                  </a:txBody>
                  <a:tcPr/>
                </a:tc>
                <a:tc>
                  <a:txBody>
                    <a:bodyPr/>
                    <a:lstStyle/>
                    <a:p>
                      <a:pPr algn="l"/>
                      <a:r>
                        <a:rPr lang="en-IN" sz="1200" dirty="0">
                          <a:solidFill>
                            <a:schemeClr val="tx1"/>
                          </a:solidFill>
                        </a:rPr>
                        <a:t>12/02</a:t>
                      </a:r>
                    </a:p>
                  </a:txBody>
                  <a:tcPr/>
                </a:tc>
                <a:tc>
                  <a:txBody>
                    <a:bodyPr/>
                    <a:lstStyle/>
                    <a:p>
                      <a:pPr algn="ctr"/>
                      <a:r>
                        <a:rPr lang="en-IN" dirty="0">
                          <a:solidFill>
                            <a:schemeClr val="tx1"/>
                          </a:solidFill>
                        </a:rPr>
                        <a:t>1</a:t>
                      </a:r>
                    </a:p>
                  </a:txBody>
                  <a:tcPr/>
                </a:tc>
                <a:tc>
                  <a:txBody>
                    <a:bodyPr/>
                    <a:lstStyle/>
                    <a:p>
                      <a:pPr algn="ctr"/>
                      <a:r>
                        <a:rPr lang="en-IN" dirty="0">
                          <a:solidFill>
                            <a:schemeClr val="tx1"/>
                          </a:solidFill>
                        </a:rPr>
                        <a:t>0</a:t>
                      </a:r>
                    </a:p>
                  </a:txBody>
                  <a:tcPr/>
                </a:tc>
                <a:tc>
                  <a:txBody>
                    <a:bodyPr/>
                    <a:lstStyle/>
                    <a:p>
                      <a:pPr algn="ctr"/>
                      <a:r>
                        <a:rPr lang="en-IN" dirty="0">
                          <a:solidFill>
                            <a:schemeClr val="tx1"/>
                          </a:solidFill>
                        </a:rPr>
                        <a:t>1</a:t>
                      </a:r>
                    </a:p>
                  </a:txBody>
                  <a:tcPr/>
                </a:tc>
                <a:tc>
                  <a:txBody>
                    <a:bodyPr/>
                    <a:lstStyle/>
                    <a:p>
                      <a:pPr algn="ctr"/>
                      <a:r>
                        <a:rPr lang="en-IN" dirty="0">
                          <a:solidFill>
                            <a:schemeClr val="tx1"/>
                          </a:solidFill>
                        </a:rPr>
                        <a:t>0</a:t>
                      </a:r>
                    </a:p>
                  </a:txBody>
                  <a:tcPr/>
                </a:tc>
                <a:tc>
                  <a:txBody>
                    <a:bodyPr/>
                    <a:lstStyle/>
                    <a:p>
                      <a:pPr algn="ctr"/>
                      <a:r>
                        <a:rPr lang="en-IN" dirty="0">
                          <a:solidFill>
                            <a:schemeClr val="tx1"/>
                          </a:solidFill>
                        </a:rPr>
                        <a:t>1</a:t>
                      </a:r>
                    </a:p>
                  </a:txBody>
                  <a:tcPr/>
                </a:tc>
                <a:tc>
                  <a:txBody>
                    <a:bodyPr/>
                    <a:lstStyle/>
                    <a:p>
                      <a:pPr algn="ctr"/>
                      <a:r>
                        <a:rPr lang="en-IN" dirty="0">
                          <a:solidFill>
                            <a:schemeClr val="tx1"/>
                          </a:solidFill>
                        </a:rPr>
                        <a:t>0</a:t>
                      </a:r>
                    </a:p>
                  </a:txBody>
                  <a:tcPr/>
                </a:tc>
                <a:extLst>
                  <a:ext uri="{0D108BD9-81ED-4DB2-BD59-A6C34878D82A}">
                    <a16:rowId xmlns:a16="http://schemas.microsoft.com/office/drawing/2014/main" val="10003"/>
                  </a:ext>
                </a:extLst>
              </a:tr>
              <a:tr h="653179">
                <a:tc>
                  <a:txBody>
                    <a:bodyPr/>
                    <a:lstStyle/>
                    <a:p>
                      <a:r>
                        <a:rPr lang="en-IN" sz="1600" dirty="0">
                          <a:solidFill>
                            <a:schemeClr val="tx1"/>
                          </a:solidFill>
                        </a:rPr>
                        <a:t>Coding</a:t>
                      </a:r>
                    </a:p>
                  </a:txBody>
                  <a:tcPr/>
                </a:tc>
                <a:tc>
                  <a:txBody>
                    <a:bodyPr/>
                    <a:lstStyle/>
                    <a:p>
                      <a:pPr algn="l"/>
                      <a:r>
                        <a:rPr lang="en-IN" sz="1200" dirty="0">
                          <a:solidFill>
                            <a:schemeClr val="tx1"/>
                          </a:solidFill>
                        </a:rPr>
                        <a:t>13/02</a:t>
                      </a:r>
                    </a:p>
                  </a:txBody>
                  <a:tcPr/>
                </a:tc>
                <a:tc>
                  <a:txBody>
                    <a:bodyPr/>
                    <a:lstStyle/>
                    <a:p>
                      <a:pPr algn="ctr"/>
                      <a:r>
                        <a:rPr lang="en-IN" dirty="0">
                          <a:solidFill>
                            <a:schemeClr val="tx1"/>
                          </a:solidFill>
                        </a:rPr>
                        <a:t>1</a:t>
                      </a:r>
                    </a:p>
                  </a:txBody>
                  <a:tcPr/>
                </a:tc>
                <a:tc>
                  <a:txBody>
                    <a:bodyPr/>
                    <a:lstStyle/>
                    <a:p>
                      <a:pPr algn="ctr"/>
                      <a:r>
                        <a:rPr lang="en-IN" dirty="0">
                          <a:solidFill>
                            <a:schemeClr val="tx1"/>
                          </a:solidFill>
                        </a:rPr>
                        <a:t>0</a:t>
                      </a:r>
                    </a:p>
                  </a:txBody>
                  <a:tcPr/>
                </a:tc>
                <a:tc>
                  <a:txBody>
                    <a:bodyPr/>
                    <a:lstStyle/>
                    <a:p>
                      <a:pPr algn="ctr"/>
                      <a:r>
                        <a:rPr lang="en-IN" dirty="0">
                          <a:solidFill>
                            <a:schemeClr val="tx1"/>
                          </a:solidFill>
                        </a:rPr>
                        <a:t>0</a:t>
                      </a:r>
                    </a:p>
                  </a:txBody>
                  <a:tcPr/>
                </a:tc>
                <a:tc>
                  <a:txBody>
                    <a:bodyPr/>
                    <a:lstStyle/>
                    <a:p>
                      <a:pPr algn="ctr"/>
                      <a:r>
                        <a:rPr lang="en-IN" dirty="0">
                          <a:solidFill>
                            <a:schemeClr val="tx1"/>
                          </a:solidFill>
                        </a:rPr>
                        <a:t>1</a:t>
                      </a:r>
                    </a:p>
                  </a:txBody>
                  <a:tcPr/>
                </a:tc>
                <a:tc>
                  <a:txBody>
                    <a:bodyPr/>
                    <a:lstStyle/>
                    <a:p>
                      <a:pPr algn="ctr"/>
                      <a:r>
                        <a:rPr lang="en-IN" dirty="0">
                          <a:solidFill>
                            <a:schemeClr val="tx1"/>
                          </a:solidFill>
                        </a:rPr>
                        <a:t>0</a:t>
                      </a:r>
                    </a:p>
                  </a:txBody>
                  <a:tcPr/>
                </a:tc>
                <a:tc>
                  <a:txBody>
                    <a:bodyPr/>
                    <a:lstStyle/>
                    <a:p>
                      <a:pPr algn="ctr"/>
                      <a:r>
                        <a:rPr lang="en-IN" dirty="0">
                          <a:solidFill>
                            <a:schemeClr val="tx1"/>
                          </a:solidFill>
                        </a:rPr>
                        <a:t>0</a:t>
                      </a:r>
                    </a:p>
                  </a:txBody>
                  <a:tcPr/>
                </a:tc>
                <a:extLst>
                  <a:ext uri="{0D108BD9-81ED-4DB2-BD59-A6C34878D82A}">
                    <a16:rowId xmlns:a16="http://schemas.microsoft.com/office/drawing/2014/main" val="10004"/>
                  </a:ext>
                </a:extLst>
              </a:tr>
              <a:tr h="726472">
                <a:tc>
                  <a:txBody>
                    <a:bodyPr/>
                    <a:lstStyle/>
                    <a:p>
                      <a:r>
                        <a:rPr lang="en-IN" sz="1600" dirty="0">
                          <a:solidFill>
                            <a:schemeClr val="tx1"/>
                          </a:solidFill>
                        </a:rPr>
                        <a:t>Testing &amp; validation</a:t>
                      </a:r>
                    </a:p>
                  </a:txBody>
                  <a:tcPr/>
                </a:tc>
                <a:tc>
                  <a:txBody>
                    <a:bodyPr/>
                    <a:lstStyle/>
                    <a:p>
                      <a:pPr algn="l"/>
                      <a:r>
                        <a:rPr lang="en-IN" sz="1200" dirty="0">
                          <a:solidFill>
                            <a:schemeClr val="tx1"/>
                          </a:solidFill>
                        </a:rPr>
                        <a:t>14/02</a:t>
                      </a:r>
                    </a:p>
                  </a:txBody>
                  <a:tcPr/>
                </a:tc>
                <a:tc>
                  <a:txBody>
                    <a:bodyPr/>
                    <a:lstStyle/>
                    <a:p>
                      <a:pPr algn="ctr"/>
                      <a:r>
                        <a:rPr lang="en-IN" dirty="0">
                          <a:solidFill>
                            <a:schemeClr val="tx1"/>
                          </a:solidFill>
                        </a:rPr>
                        <a:t>1</a:t>
                      </a:r>
                    </a:p>
                  </a:txBody>
                  <a:tcPr/>
                </a:tc>
                <a:tc>
                  <a:txBody>
                    <a:bodyPr/>
                    <a:lstStyle/>
                    <a:p>
                      <a:pPr algn="ctr"/>
                      <a:r>
                        <a:rPr lang="en-IN" dirty="0">
                          <a:solidFill>
                            <a:schemeClr val="tx1"/>
                          </a:solidFill>
                        </a:rPr>
                        <a:t>0</a:t>
                      </a:r>
                    </a:p>
                  </a:txBody>
                  <a:tcPr/>
                </a:tc>
                <a:tc>
                  <a:txBody>
                    <a:bodyPr/>
                    <a:lstStyle/>
                    <a:p>
                      <a:pPr algn="ctr"/>
                      <a:r>
                        <a:rPr lang="en-IN" dirty="0">
                          <a:solidFill>
                            <a:schemeClr val="tx1"/>
                          </a:solidFill>
                        </a:rPr>
                        <a:t>0</a:t>
                      </a:r>
                    </a:p>
                  </a:txBody>
                  <a:tcPr/>
                </a:tc>
                <a:tc>
                  <a:txBody>
                    <a:bodyPr/>
                    <a:lstStyle/>
                    <a:p>
                      <a:pPr algn="ctr"/>
                      <a:r>
                        <a:rPr lang="en-IN" dirty="0">
                          <a:solidFill>
                            <a:schemeClr val="tx1"/>
                          </a:solidFill>
                        </a:rPr>
                        <a:t>0</a:t>
                      </a:r>
                    </a:p>
                  </a:txBody>
                  <a:tcPr/>
                </a:tc>
                <a:tc>
                  <a:txBody>
                    <a:bodyPr/>
                    <a:lstStyle/>
                    <a:p>
                      <a:pPr algn="ctr"/>
                      <a:r>
                        <a:rPr lang="en-IN" dirty="0">
                          <a:solidFill>
                            <a:schemeClr val="tx1"/>
                          </a:solidFill>
                        </a:rPr>
                        <a:t>0</a:t>
                      </a:r>
                    </a:p>
                  </a:txBody>
                  <a:tcPr/>
                </a:tc>
                <a:tc>
                  <a:txBody>
                    <a:bodyPr/>
                    <a:lstStyle/>
                    <a:p>
                      <a:pPr algn="ctr"/>
                      <a:r>
                        <a:rPr lang="en-IN" dirty="0">
                          <a:solidFill>
                            <a:schemeClr val="tx1"/>
                          </a:solidFill>
                        </a:rPr>
                        <a:t>1</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5586068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48298-5BAD-4B06-AE35-7486CEBB0338}"/>
              </a:ext>
            </a:extLst>
          </p:cNvPr>
          <p:cNvSpPr>
            <a:spLocks noGrp="1"/>
          </p:cNvSpPr>
          <p:nvPr>
            <p:ph type="title"/>
          </p:nvPr>
        </p:nvSpPr>
        <p:spPr>
          <a:xfrm>
            <a:off x="0" y="-47297"/>
            <a:ext cx="12192000" cy="711200"/>
          </a:xfrm>
          <a:solidFill>
            <a:schemeClr val="tx2">
              <a:lumMod val="60000"/>
              <a:lumOff val="40000"/>
            </a:schemeClr>
          </a:solidFill>
        </p:spPr>
        <p:txBody>
          <a:bodyPr>
            <a:normAutofit fontScale="90000"/>
          </a:bodyPr>
          <a:lstStyle/>
          <a:p>
            <a:pPr algn="l"/>
            <a:r>
              <a:rPr lang="en-IN" dirty="0">
                <a:solidFill>
                  <a:schemeClr val="tx1">
                    <a:lumMod val="95000"/>
                    <a:lumOff val="5000"/>
                  </a:schemeClr>
                </a:solidFill>
              </a:rPr>
              <a:t>SPRINT : 1PLAN</a:t>
            </a:r>
          </a:p>
        </p:txBody>
      </p:sp>
      <p:sp>
        <p:nvSpPr>
          <p:cNvPr id="8" name="Slide Number Placeholder 7">
            <a:extLst>
              <a:ext uri="{FF2B5EF4-FFF2-40B4-BE49-F238E27FC236}">
                <a16:creationId xmlns:a16="http://schemas.microsoft.com/office/drawing/2014/main" id="{4F73E196-7037-962D-B318-CDDAB7FB40DC}"/>
              </a:ext>
            </a:extLst>
          </p:cNvPr>
          <p:cNvSpPr>
            <a:spLocks noGrp="1"/>
          </p:cNvSpPr>
          <p:nvPr>
            <p:ph type="sldNum" sz="quarter" idx="12"/>
          </p:nvPr>
        </p:nvSpPr>
        <p:spPr/>
        <p:txBody>
          <a:bodyPr/>
          <a:lstStyle/>
          <a:p>
            <a:fld id="{3979BACE-D4D0-4C15-BBC8-118886278A23}" type="slidenum">
              <a:rPr lang="en-IN" smtClean="0"/>
              <a:t>41</a:t>
            </a:fld>
            <a:endParaRPr lang="en-IN"/>
          </a:p>
        </p:txBody>
      </p:sp>
      <p:graphicFrame>
        <p:nvGraphicFramePr>
          <p:cNvPr id="4" name="Table 3"/>
          <p:cNvGraphicFramePr>
            <a:graphicFrameLocks noGrp="1"/>
          </p:cNvGraphicFramePr>
          <p:nvPr>
            <p:extLst>
              <p:ext uri="{D42A27DB-BD31-4B8C-83A1-F6EECF244321}">
                <p14:modId xmlns:p14="http://schemas.microsoft.com/office/powerpoint/2010/main" val="1265304654"/>
              </p:ext>
            </p:extLst>
          </p:nvPr>
        </p:nvGraphicFramePr>
        <p:xfrm>
          <a:off x="1340072" y="1374909"/>
          <a:ext cx="9128232" cy="5025888"/>
        </p:xfrm>
        <a:graphic>
          <a:graphicData uri="http://schemas.openxmlformats.org/drawingml/2006/table">
            <a:tbl>
              <a:tblPr firstRow="1" bandRow="1">
                <a:tableStyleId>{21E4AEA4-8DFA-4A89-87EB-49C32662AFE0}</a:tableStyleId>
              </a:tblPr>
              <a:tblGrid>
                <a:gridCol w="1776297">
                  <a:extLst>
                    <a:ext uri="{9D8B030D-6E8A-4147-A177-3AD203B41FA5}">
                      <a16:colId xmlns:a16="http://schemas.microsoft.com/office/drawing/2014/main" val="20000"/>
                    </a:ext>
                  </a:extLst>
                </a:gridCol>
                <a:gridCol w="1221205">
                  <a:extLst>
                    <a:ext uri="{9D8B030D-6E8A-4147-A177-3AD203B41FA5}">
                      <a16:colId xmlns:a16="http://schemas.microsoft.com/office/drawing/2014/main" val="20001"/>
                    </a:ext>
                  </a:extLst>
                </a:gridCol>
                <a:gridCol w="1546939">
                  <a:extLst>
                    <a:ext uri="{9D8B030D-6E8A-4147-A177-3AD203B41FA5}">
                      <a16:colId xmlns:a16="http://schemas.microsoft.com/office/drawing/2014/main" val="20002"/>
                    </a:ext>
                  </a:extLst>
                </a:gridCol>
                <a:gridCol w="1183076">
                  <a:extLst>
                    <a:ext uri="{9D8B030D-6E8A-4147-A177-3AD203B41FA5}">
                      <a16:colId xmlns:a16="http://schemas.microsoft.com/office/drawing/2014/main" val="20003"/>
                    </a:ext>
                  </a:extLst>
                </a:gridCol>
                <a:gridCol w="1125049">
                  <a:extLst>
                    <a:ext uri="{9D8B030D-6E8A-4147-A177-3AD203B41FA5}">
                      <a16:colId xmlns:a16="http://schemas.microsoft.com/office/drawing/2014/main" val="20004"/>
                    </a:ext>
                  </a:extLst>
                </a:gridCol>
                <a:gridCol w="1099478">
                  <a:extLst>
                    <a:ext uri="{9D8B030D-6E8A-4147-A177-3AD203B41FA5}">
                      <a16:colId xmlns:a16="http://schemas.microsoft.com/office/drawing/2014/main" val="20005"/>
                    </a:ext>
                  </a:extLst>
                </a:gridCol>
                <a:gridCol w="1176188">
                  <a:extLst>
                    <a:ext uri="{9D8B030D-6E8A-4147-A177-3AD203B41FA5}">
                      <a16:colId xmlns:a16="http://schemas.microsoft.com/office/drawing/2014/main" val="20006"/>
                    </a:ext>
                  </a:extLst>
                </a:gridCol>
              </a:tblGrid>
              <a:tr h="1226618">
                <a:tc>
                  <a:txBody>
                    <a:bodyPr/>
                    <a:lstStyle/>
                    <a:p>
                      <a:pPr algn="ctr"/>
                      <a:endParaRPr lang="en-IN" sz="1200" dirty="0">
                        <a:solidFill>
                          <a:schemeClr val="bg1"/>
                        </a:solidFill>
                      </a:endParaRPr>
                    </a:p>
                    <a:p>
                      <a:pPr algn="ctr"/>
                      <a:r>
                        <a:rPr lang="en-IN" sz="1200" dirty="0">
                          <a:solidFill>
                            <a:schemeClr val="bg1"/>
                          </a:solidFill>
                        </a:rPr>
                        <a:t>Backlog</a:t>
                      </a:r>
                    </a:p>
                    <a:p>
                      <a:pPr algn="ctr"/>
                      <a:r>
                        <a:rPr lang="en-IN" sz="1200" dirty="0">
                          <a:solidFill>
                            <a:schemeClr val="bg1"/>
                          </a:solidFill>
                        </a:rPr>
                        <a:t>Item</a:t>
                      </a:r>
                    </a:p>
                  </a:txBody>
                  <a:tcPr/>
                </a:tc>
                <a:tc>
                  <a:txBody>
                    <a:bodyPr/>
                    <a:lstStyle/>
                    <a:p>
                      <a:pPr algn="ctr"/>
                      <a:endParaRPr lang="en-IN" sz="1200" dirty="0">
                        <a:solidFill>
                          <a:schemeClr val="bg1"/>
                        </a:solidFill>
                      </a:endParaRPr>
                    </a:p>
                    <a:p>
                      <a:pPr algn="l"/>
                      <a:r>
                        <a:rPr lang="en-IN" sz="1200" dirty="0">
                          <a:solidFill>
                            <a:schemeClr val="bg1"/>
                          </a:solidFill>
                        </a:rPr>
                        <a:t>Completion Date</a:t>
                      </a:r>
                    </a:p>
                  </a:txBody>
                  <a:tcPr/>
                </a:tc>
                <a:tc>
                  <a:txBody>
                    <a:bodyPr/>
                    <a:lstStyle/>
                    <a:p>
                      <a:endParaRPr lang="en-IN" sz="1200" dirty="0">
                        <a:solidFill>
                          <a:schemeClr val="bg1"/>
                        </a:solidFill>
                      </a:endParaRPr>
                    </a:p>
                    <a:p>
                      <a:r>
                        <a:rPr lang="en-IN" sz="1200" dirty="0">
                          <a:solidFill>
                            <a:schemeClr val="bg1"/>
                          </a:solidFill>
                        </a:rPr>
                        <a:t>Original</a:t>
                      </a:r>
                    </a:p>
                    <a:p>
                      <a:r>
                        <a:rPr lang="en-IN" sz="1200" dirty="0">
                          <a:solidFill>
                            <a:schemeClr val="bg1"/>
                          </a:solidFill>
                        </a:rPr>
                        <a:t>Estimate</a:t>
                      </a:r>
                    </a:p>
                    <a:p>
                      <a:endParaRPr lang="en-IN" sz="1200" dirty="0">
                        <a:solidFill>
                          <a:schemeClr val="bg1"/>
                        </a:solidFill>
                      </a:endParaRPr>
                    </a:p>
                  </a:txBody>
                  <a:tcPr/>
                </a:tc>
                <a:tc>
                  <a:txBody>
                    <a:bodyPr/>
                    <a:lstStyle/>
                    <a:p>
                      <a:r>
                        <a:rPr lang="en-IN" sz="1200" dirty="0">
                          <a:solidFill>
                            <a:schemeClr val="bg1"/>
                          </a:solidFill>
                        </a:rPr>
                        <a:t>Day 1</a:t>
                      </a:r>
                    </a:p>
                    <a:p>
                      <a:r>
                        <a:rPr lang="en-IN" sz="1200" dirty="0">
                          <a:solidFill>
                            <a:schemeClr val="bg1"/>
                          </a:solidFill>
                        </a:rPr>
                        <a:t>15/02</a:t>
                      </a:r>
                    </a:p>
                  </a:txBody>
                  <a:tcPr/>
                </a:tc>
                <a:tc>
                  <a:txBody>
                    <a:bodyPr/>
                    <a:lstStyle/>
                    <a:p>
                      <a:r>
                        <a:rPr lang="en-IN" sz="1200" dirty="0">
                          <a:solidFill>
                            <a:schemeClr val="bg1"/>
                          </a:solidFill>
                        </a:rPr>
                        <a:t>Day</a:t>
                      </a:r>
                      <a:r>
                        <a:rPr lang="en-IN" sz="1200" baseline="0" dirty="0">
                          <a:solidFill>
                            <a:schemeClr val="bg1"/>
                          </a:solidFill>
                        </a:rPr>
                        <a:t> 2</a:t>
                      </a:r>
                    </a:p>
                    <a:p>
                      <a:r>
                        <a:rPr lang="en-IN" sz="1200" baseline="0" dirty="0">
                          <a:solidFill>
                            <a:schemeClr val="bg1"/>
                          </a:solidFill>
                        </a:rPr>
                        <a:t>16/02</a:t>
                      </a:r>
                      <a:endParaRPr lang="en-IN" sz="1200" dirty="0">
                        <a:solidFill>
                          <a:schemeClr val="bg1"/>
                        </a:solidFill>
                      </a:endParaRPr>
                    </a:p>
                  </a:txBody>
                  <a:tcPr/>
                </a:tc>
                <a:tc>
                  <a:txBody>
                    <a:bodyPr/>
                    <a:lstStyle/>
                    <a:p>
                      <a:r>
                        <a:rPr lang="en-IN" sz="1200" dirty="0">
                          <a:solidFill>
                            <a:schemeClr val="bg1"/>
                          </a:solidFill>
                        </a:rPr>
                        <a:t>Day</a:t>
                      </a:r>
                      <a:r>
                        <a:rPr lang="en-IN" sz="1200" baseline="0" dirty="0">
                          <a:solidFill>
                            <a:schemeClr val="bg1"/>
                          </a:solidFill>
                        </a:rPr>
                        <a:t> 3</a:t>
                      </a:r>
                    </a:p>
                    <a:p>
                      <a:r>
                        <a:rPr lang="en-IN" sz="1200" baseline="0" dirty="0">
                          <a:solidFill>
                            <a:schemeClr val="bg1"/>
                          </a:solidFill>
                        </a:rPr>
                        <a:t>17/02</a:t>
                      </a:r>
                      <a:endParaRPr lang="en-IN" sz="1200" dirty="0">
                        <a:solidFill>
                          <a:schemeClr val="bg1"/>
                        </a:solidFill>
                      </a:endParaRPr>
                    </a:p>
                  </a:txBody>
                  <a:tcPr/>
                </a:tc>
                <a:tc>
                  <a:txBody>
                    <a:bodyPr/>
                    <a:lstStyle/>
                    <a:p>
                      <a:r>
                        <a:rPr lang="en-IN" sz="1200" dirty="0">
                          <a:solidFill>
                            <a:schemeClr val="bg1"/>
                          </a:solidFill>
                        </a:rPr>
                        <a:t>Day</a:t>
                      </a:r>
                      <a:r>
                        <a:rPr lang="en-IN" sz="1200" baseline="0" dirty="0">
                          <a:solidFill>
                            <a:schemeClr val="bg1"/>
                          </a:solidFill>
                        </a:rPr>
                        <a:t> 4</a:t>
                      </a:r>
                    </a:p>
                    <a:p>
                      <a:r>
                        <a:rPr lang="en-IN" sz="1200" baseline="0" dirty="0">
                          <a:solidFill>
                            <a:schemeClr val="bg1"/>
                          </a:solidFill>
                        </a:rPr>
                        <a:t>19/02</a:t>
                      </a:r>
                      <a:endParaRPr lang="en-IN" sz="1200" dirty="0">
                        <a:solidFill>
                          <a:schemeClr val="bg1"/>
                        </a:solidFill>
                      </a:endParaRPr>
                    </a:p>
                  </a:txBody>
                  <a:tcPr/>
                </a:tc>
                <a:extLst>
                  <a:ext uri="{0D108BD9-81ED-4DB2-BD59-A6C34878D82A}">
                    <a16:rowId xmlns:a16="http://schemas.microsoft.com/office/drawing/2014/main" val="10000"/>
                  </a:ext>
                </a:extLst>
              </a:tr>
              <a:tr h="858360">
                <a:tc>
                  <a:txBody>
                    <a:bodyPr/>
                    <a:lstStyle/>
                    <a:p>
                      <a:r>
                        <a:rPr lang="en-IN" sz="1800" dirty="0">
                          <a:solidFill>
                            <a:schemeClr val="tx1"/>
                          </a:solidFill>
                        </a:rPr>
                        <a:t>User</a:t>
                      </a:r>
                    </a:p>
                    <a:p>
                      <a:r>
                        <a:rPr lang="en-IN" sz="1800" dirty="0">
                          <a:solidFill>
                            <a:schemeClr val="tx1"/>
                          </a:solidFill>
                        </a:rPr>
                        <a:t>Story</a:t>
                      </a:r>
                      <a:r>
                        <a:rPr lang="en-IN" sz="1800" baseline="0" dirty="0">
                          <a:solidFill>
                            <a:schemeClr val="tx1"/>
                          </a:solidFill>
                        </a:rPr>
                        <a:t> </a:t>
                      </a:r>
                    </a:p>
                    <a:p>
                      <a:r>
                        <a:rPr lang="en-IN" sz="1100" dirty="0">
                          <a:solidFill>
                            <a:schemeClr val="tx1"/>
                          </a:solidFill>
                        </a:rPr>
                        <a:t>#</a:t>
                      </a:r>
                      <a:r>
                        <a:rPr lang="en-IN" sz="1100" baseline="0" dirty="0">
                          <a:solidFill>
                            <a:schemeClr val="tx1"/>
                          </a:solidFill>
                        </a:rPr>
                        <a:t> 3</a:t>
                      </a:r>
                      <a:endParaRPr lang="en-IN" sz="1100" dirty="0">
                        <a:solidFill>
                          <a:schemeClr val="tx1"/>
                        </a:solidFill>
                      </a:endParaRPr>
                    </a:p>
                  </a:txBody>
                  <a:tcPr/>
                </a:tc>
                <a:tc>
                  <a:txBody>
                    <a:bodyPr/>
                    <a:lstStyle/>
                    <a:p>
                      <a:pPr algn="ctr"/>
                      <a:endParaRPr lang="en-IN" sz="1600" dirty="0">
                        <a:solidFill>
                          <a:schemeClr val="tx1"/>
                        </a:solidFill>
                      </a:endParaRPr>
                    </a:p>
                  </a:txBody>
                  <a:tcPr/>
                </a:tc>
                <a:tc>
                  <a:txBody>
                    <a:bodyPr/>
                    <a:lstStyle/>
                    <a:p>
                      <a:pPr algn="ctr"/>
                      <a:r>
                        <a:rPr lang="en-IN" sz="1600" dirty="0">
                          <a:solidFill>
                            <a:schemeClr val="tx1"/>
                          </a:solidFill>
                        </a:rPr>
                        <a:t>HRS</a:t>
                      </a:r>
                    </a:p>
                  </a:txBody>
                  <a:tcPr/>
                </a:tc>
                <a:tc>
                  <a:txBody>
                    <a:bodyPr/>
                    <a:lstStyle/>
                    <a:p>
                      <a:pPr algn="ctr"/>
                      <a:r>
                        <a:rPr lang="en-IN" sz="1600" dirty="0">
                          <a:solidFill>
                            <a:schemeClr val="tx1"/>
                          </a:solidFill>
                        </a:rPr>
                        <a:t>HRS</a:t>
                      </a:r>
                    </a:p>
                  </a:txBody>
                  <a:tcPr/>
                </a:tc>
                <a:tc>
                  <a:txBody>
                    <a:bodyPr/>
                    <a:lstStyle/>
                    <a:p>
                      <a:pPr algn="ctr"/>
                      <a:r>
                        <a:rPr lang="en-IN" sz="1600" dirty="0">
                          <a:solidFill>
                            <a:schemeClr val="tx1"/>
                          </a:solidFill>
                        </a:rPr>
                        <a:t>HRS</a:t>
                      </a:r>
                    </a:p>
                  </a:txBody>
                  <a:tcPr/>
                </a:tc>
                <a:tc>
                  <a:txBody>
                    <a:bodyPr/>
                    <a:lstStyle/>
                    <a:p>
                      <a:pPr algn="ctr"/>
                      <a:r>
                        <a:rPr lang="en-IN" sz="1600" dirty="0">
                          <a:solidFill>
                            <a:schemeClr val="tx1"/>
                          </a:solidFill>
                        </a:rPr>
                        <a:t>HRS</a:t>
                      </a:r>
                    </a:p>
                  </a:txBody>
                  <a:tcPr/>
                </a:tc>
                <a:tc>
                  <a:txBody>
                    <a:bodyPr/>
                    <a:lstStyle/>
                    <a:p>
                      <a:pPr algn="ctr"/>
                      <a:r>
                        <a:rPr lang="en-IN" sz="1600" dirty="0">
                          <a:solidFill>
                            <a:schemeClr val="tx1"/>
                          </a:solidFill>
                        </a:rPr>
                        <a:t>HRS</a:t>
                      </a:r>
                    </a:p>
                  </a:txBody>
                  <a:tcPr/>
                </a:tc>
                <a:extLst>
                  <a:ext uri="{0D108BD9-81ED-4DB2-BD59-A6C34878D82A}">
                    <a16:rowId xmlns:a16="http://schemas.microsoft.com/office/drawing/2014/main" val="10001"/>
                  </a:ext>
                </a:extLst>
              </a:tr>
              <a:tr h="764699">
                <a:tc>
                  <a:txBody>
                    <a:bodyPr/>
                    <a:lstStyle/>
                    <a:p>
                      <a:r>
                        <a:rPr lang="en-IN" sz="1600" dirty="0">
                          <a:solidFill>
                            <a:schemeClr val="tx1"/>
                          </a:solidFill>
                        </a:rPr>
                        <a:t>Form Design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a:solidFill>
                            <a:schemeClr val="tx1"/>
                          </a:solidFill>
                        </a:rPr>
                        <a:t>15/02</a:t>
                      </a:r>
                    </a:p>
                    <a:p>
                      <a:endParaRPr lang="en-IN" dirty="0">
                        <a:solidFill>
                          <a:schemeClr val="bg1"/>
                        </a:solidFill>
                      </a:endParaRPr>
                    </a:p>
                  </a:txBody>
                  <a:tcPr/>
                </a:tc>
                <a:tc>
                  <a:txBody>
                    <a:bodyPr/>
                    <a:lstStyle/>
                    <a:p>
                      <a:pPr algn="ctr"/>
                      <a:r>
                        <a:rPr lang="en-IN" dirty="0">
                          <a:solidFill>
                            <a:schemeClr val="tx1"/>
                          </a:solidFill>
                        </a:rPr>
                        <a:t>1</a:t>
                      </a:r>
                    </a:p>
                  </a:txBody>
                  <a:tcPr/>
                </a:tc>
                <a:tc>
                  <a:txBody>
                    <a:bodyPr/>
                    <a:lstStyle/>
                    <a:p>
                      <a:pPr algn="ctr"/>
                      <a:r>
                        <a:rPr lang="en-IN" dirty="0">
                          <a:solidFill>
                            <a:schemeClr val="tx1"/>
                          </a:solidFill>
                        </a:rPr>
                        <a:t>1</a:t>
                      </a:r>
                    </a:p>
                  </a:txBody>
                  <a:tcPr/>
                </a:tc>
                <a:tc>
                  <a:txBody>
                    <a:bodyPr/>
                    <a:lstStyle/>
                    <a:p>
                      <a:pPr algn="ctr"/>
                      <a:r>
                        <a:rPr lang="en-IN" dirty="0">
                          <a:solidFill>
                            <a:schemeClr val="tx1"/>
                          </a:solidFill>
                        </a:rPr>
                        <a:t>0</a:t>
                      </a:r>
                    </a:p>
                  </a:txBody>
                  <a:tcPr/>
                </a:tc>
                <a:tc>
                  <a:txBody>
                    <a:bodyPr/>
                    <a:lstStyle/>
                    <a:p>
                      <a:pPr algn="ctr"/>
                      <a:r>
                        <a:rPr lang="en-IN" dirty="0">
                          <a:solidFill>
                            <a:schemeClr val="tx1"/>
                          </a:solidFill>
                        </a:rPr>
                        <a:t>0</a:t>
                      </a:r>
                    </a:p>
                  </a:txBody>
                  <a:tcPr/>
                </a:tc>
                <a:tc>
                  <a:txBody>
                    <a:bodyPr/>
                    <a:lstStyle/>
                    <a:p>
                      <a:pPr algn="ctr"/>
                      <a:r>
                        <a:rPr lang="en-IN" dirty="0">
                          <a:solidFill>
                            <a:schemeClr val="tx1"/>
                          </a:solidFill>
                        </a:rPr>
                        <a:t>0</a:t>
                      </a:r>
                    </a:p>
                  </a:txBody>
                  <a:tcPr/>
                </a:tc>
                <a:extLst>
                  <a:ext uri="{0D108BD9-81ED-4DB2-BD59-A6C34878D82A}">
                    <a16:rowId xmlns:a16="http://schemas.microsoft.com/office/drawing/2014/main" val="10002"/>
                  </a:ext>
                </a:extLst>
              </a:tr>
              <a:tr h="796560">
                <a:tc>
                  <a:txBody>
                    <a:bodyPr/>
                    <a:lstStyle/>
                    <a:p>
                      <a:r>
                        <a:rPr lang="en-IN" sz="1600" dirty="0">
                          <a:solidFill>
                            <a:schemeClr val="tx1"/>
                          </a:solidFill>
                        </a:rPr>
                        <a:t>Table Design</a:t>
                      </a:r>
                    </a:p>
                  </a:txBody>
                  <a:tcPr/>
                </a:tc>
                <a:tc>
                  <a:txBody>
                    <a:bodyPr/>
                    <a:lstStyle/>
                    <a:p>
                      <a:pPr algn="l"/>
                      <a:r>
                        <a:rPr lang="en-IN" sz="1200" dirty="0">
                          <a:solidFill>
                            <a:schemeClr val="tx1"/>
                          </a:solidFill>
                        </a:rPr>
                        <a:t>16/02</a:t>
                      </a:r>
                    </a:p>
                  </a:txBody>
                  <a:tcPr/>
                </a:tc>
                <a:tc>
                  <a:txBody>
                    <a:bodyPr/>
                    <a:lstStyle/>
                    <a:p>
                      <a:pPr algn="ctr"/>
                      <a:r>
                        <a:rPr lang="en-IN" dirty="0">
                          <a:solidFill>
                            <a:schemeClr val="tx1"/>
                          </a:solidFill>
                        </a:rPr>
                        <a:t>1</a:t>
                      </a:r>
                    </a:p>
                  </a:txBody>
                  <a:tcPr/>
                </a:tc>
                <a:tc>
                  <a:txBody>
                    <a:bodyPr/>
                    <a:lstStyle/>
                    <a:p>
                      <a:pPr algn="ctr"/>
                      <a:r>
                        <a:rPr lang="en-IN" dirty="0">
                          <a:solidFill>
                            <a:schemeClr val="tx1"/>
                          </a:solidFill>
                        </a:rPr>
                        <a:t>0</a:t>
                      </a:r>
                    </a:p>
                  </a:txBody>
                  <a:tcPr/>
                </a:tc>
                <a:tc>
                  <a:txBody>
                    <a:bodyPr/>
                    <a:lstStyle/>
                    <a:p>
                      <a:pPr algn="ctr"/>
                      <a:r>
                        <a:rPr lang="en-IN" dirty="0">
                          <a:solidFill>
                            <a:schemeClr val="tx1"/>
                          </a:solidFill>
                        </a:rPr>
                        <a:t>1</a:t>
                      </a:r>
                    </a:p>
                  </a:txBody>
                  <a:tcPr/>
                </a:tc>
                <a:tc>
                  <a:txBody>
                    <a:bodyPr/>
                    <a:lstStyle/>
                    <a:p>
                      <a:pPr algn="ctr"/>
                      <a:r>
                        <a:rPr lang="en-IN" dirty="0">
                          <a:solidFill>
                            <a:schemeClr val="tx1"/>
                          </a:solidFill>
                        </a:rPr>
                        <a:t>1</a:t>
                      </a:r>
                    </a:p>
                  </a:txBody>
                  <a:tcPr/>
                </a:tc>
                <a:tc>
                  <a:txBody>
                    <a:bodyPr/>
                    <a:lstStyle/>
                    <a:p>
                      <a:pPr algn="ctr"/>
                      <a:r>
                        <a:rPr lang="en-IN" dirty="0">
                          <a:solidFill>
                            <a:schemeClr val="tx1"/>
                          </a:solidFill>
                        </a:rPr>
                        <a:t>0</a:t>
                      </a:r>
                    </a:p>
                  </a:txBody>
                  <a:tcPr/>
                </a:tc>
                <a:extLst>
                  <a:ext uri="{0D108BD9-81ED-4DB2-BD59-A6C34878D82A}">
                    <a16:rowId xmlns:a16="http://schemas.microsoft.com/office/drawing/2014/main" val="10003"/>
                  </a:ext>
                </a:extLst>
              </a:tr>
              <a:tr h="653179">
                <a:tc>
                  <a:txBody>
                    <a:bodyPr/>
                    <a:lstStyle/>
                    <a:p>
                      <a:r>
                        <a:rPr lang="en-IN" sz="1600" dirty="0">
                          <a:solidFill>
                            <a:schemeClr val="tx1"/>
                          </a:solidFill>
                        </a:rPr>
                        <a:t>Coding</a:t>
                      </a:r>
                    </a:p>
                  </a:txBody>
                  <a:tcPr/>
                </a:tc>
                <a:tc>
                  <a:txBody>
                    <a:bodyPr/>
                    <a:lstStyle/>
                    <a:p>
                      <a:pPr algn="l"/>
                      <a:r>
                        <a:rPr lang="en-IN" sz="1200" dirty="0">
                          <a:solidFill>
                            <a:schemeClr val="tx1"/>
                          </a:solidFill>
                        </a:rPr>
                        <a:t>17/02</a:t>
                      </a:r>
                    </a:p>
                  </a:txBody>
                  <a:tcPr/>
                </a:tc>
                <a:tc>
                  <a:txBody>
                    <a:bodyPr/>
                    <a:lstStyle/>
                    <a:p>
                      <a:pPr algn="ctr"/>
                      <a:r>
                        <a:rPr lang="en-IN" dirty="0">
                          <a:solidFill>
                            <a:schemeClr val="tx1"/>
                          </a:solidFill>
                        </a:rPr>
                        <a:t>1</a:t>
                      </a:r>
                    </a:p>
                  </a:txBody>
                  <a:tcPr/>
                </a:tc>
                <a:tc>
                  <a:txBody>
                    <a:bodyPr/>
                    <a:lstStyle/>
                    <a:p>
                      <a:pPr algn="ctr"/>
                      <a:r>
                        <a:rPr lang="en-IN" dirty="0">
                          <a:solidFill>
                            <a:schemeClr val="tx1"/>
                          </a:solidFill>
                        </a:rPr>
                        <a:t>0</a:t>
                      </a:r>
                    </a:p>
                  </a:txBody>
                  <a:tcPr/>
                </a:tc>
                <a:tc>
                  <a:txBody>
                    <a:bodyPr/>
                    <a:lstStyle/>
                    <a:p>
                      <a:pPr algn="ctr"/>
                      <a:r>
                        <a:rPr lang="en-IN" dirty="0">
                          <a:solidFill>
                            <a:schemeClr val="tx1"/>
                          </a:solidFill>
                        </a:rPr>
                        <a:t>0</a:t>
                      </a:r>
                    </a:p>
                  </a:txBody>
                  <a:tcPr/>
                </a:tc>
                <a:tc>
                  <a:txBody>
                    <a:bodyPr/>
                    <a:lstStyle/>
                    <a:p>
                      <a:pPr algn="ctr"/>
                      <a:r>
                        <a:rPr lang="en-IN" dirty="0">
                          <a:solidFill>
                            <a:schemeClr val="tx1"/>
                          </a:solidFill>
                        </a:rPr>
                        <a:t>0</a:t>
                      </a:r>
                    </a:p>
                  </a:txBody>
                  <a:tcPr/>
                </a:tc>
                <a:tc>
                  <a:txBody>
                    <a:bodyPr/>
                    <a:lstStyle/>
                    <a:p>
                      <a:pPr algn="ctr"/>
                      <a:r>
                        <a:rPr lang="en-IN" dirty="0">
                          <a:solidFill>
                            <a:schemeClr val="tx1"/>
                          </a:solidFill>
                        </a:rPr>
                        <a:t>2</a:t>
                      </a:r>
                    </a:p>
                  </a:txBody>
                  <a:tcPr/>
                </a:tc>
                <a:extLst>
                  <a:ext uri="{0D108BD9-81ED-4DB2-BD59-A6C34878D82A}">
                    <a16:rowId xmlns:a16="http://schemas.microsoft.com/office/drawing/2014/main" val="10004"/>
                  </a:ext>
                </a:extLst>
              </a:tr>
              <a:tr h="726472">
                <a:tc>
                  <a:txBody>
                    <a:bodyPr/>
                    <a:lstStyle/>
                    <a:p>
                      <a:r>
                        <a:rPr lang="en-IN" sz="1600" dirty="0">
                          <a:solidFill>
                            <a:schemeClr val="tx1"/>
                          </a:solidFill>
                        </a:rPr>
                        <a:t>Testing &amp; validation</a:t>
                      </a:r>
                    </a:p>
                  </a:txBody>
                  <a:tcPr/>
                </a:tc>
                <a:tc>
                  <a:txBody>
                    <a:bodyPr/>
                    <a:lstStyle/>
                    <a:p>
                      <a:pPr algn="l"/>
                      <a:r>
                        <a:rPr lang="en-IN" sz="1200" dirty="0">
                          <a:solidFill>
                            <a:schemeClr val="tx1"/>
                          </a:solidFill>
                        </a:rPr>
                        <a:t>19/02</a:t>
                      </a:r>
                    </a:p>
                  </a:txBody>
                  <a:tcPr/>
                </a:tc>
                <a:tc>
                  <a:txBody>
                    <a:bodyPr/>
                    <a:lstStyle/>
                    <a:p>
                      <a:pPr algn="ctr"/>
                      <a:r>
                        <a:rPr lang="en-IN" dirty="0">
                          <a:solidFill>
                            <a:schemeClr val="tx1"/>
                          </a:solidFill>
                        </a:rPr>
                        <a:t>1</a:t>
                      </a:r>
                    </a:p>
                  </a:txBody>
                  <a:tcPr/>
                </a:tc>
                <a:tc>
                  <a:txBody>
                    <a:bodyPr/>
                    <a:lstStyle/>
                    <a:p>
                      <a:pPr algn="ctr"/>
                      <a:r>
                        <a:rPr lang="en-IN" dirty="0">
                          <a:solidFill>
                            <a:schemeClr val="tx1"/>
                          </a:solidFill>
                        </a:rPr>
                        <a:t>0</a:t>
                      </a:r>
                    </a:p>
                  </a:txBody>
                  <a:tcPr/>
                </a:tc>
                <a:tc>
                  <a:txBody>
                    <a:bodyPr/>
                    <a:lstStyle/>
                    <a:p>
                      <a:pPr algn="ctr"/>
                      <a:r>
                        <a:rPr lang="en-IN" dirty="0">
                          <a:solidFill>
                            <a:schemeClr val="tx1"/>
                          </a:solidFill>
                        </a:rPr>
                        <a:t>0</a:t>
                      </a:r>
                    </a:p>
                  </a:txBody>
                  <a:tcPr/>
                </a:tc>
                <a:tc>
                  <a:txBody>
                    <a:bodyPr/>
                    <a:lstStyle/>
                    <a:p>
                      <a:pPr algn="ctr"/>
                      <a:r>
                        <a:rPr lang="en-IN" dirty="0">
                          <a:solidFill>
                            <a:schemeClr val="tx1"/>
                          </a:solidFill>
                        </a:rPr>
                        <a:t>0</a:t>
                      </a:r>
                    </a:p>
                  </a:txBody>
                  <a:tcPr/>
                </a:tc>
                <a:tc>
                  <a:txBody>
                    <a:bodyPr/>
                    <a:lstStyle/>
                    <a:p>
                      <a:pPr algn="ctr"/>
                      <a:r>
                        <a:rPr lang="en-IN" dirty="0">
                          <a:solidFill>
                            <a:schemeClr val="tx1"/>
                          </a:solidFill>
                        </a:rPr>
                        <a:t>0</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174498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48298-5BAD-4B06-AE35-7486CEBB0338}"/>
              </a:ext>
            </a:extLst>
          </p:cNvPr>
          <p:cNvSpPr>
            <a:spLocks noGrp="1"/>
          </p:cNvSpPr>
          <p:nvPr>
            <p:ph type="title"/>
          </p:nvPr>
        </p:nvSpPr>
        <p:spPr>
          <a:xfrm>
            <a:off x="0" y="-47297"/>
            <a:ext cx="12192000" cy="711200"/>
          </a:xfrm>
          <a:solidFill>
            <a:schemeClr val="tx2">
              <a:lumMod val="60000"/>
              <a:lumOff val="40000"/>
            </a:schemeClr>
          </a:solidFill>
        </p:spPr>
        <p:txBody>
          <a:bodyPr>
            <a:normAutofit fontScale="90000"/>
          </a:bodyPr>
          <a:lstStyle/>
          <a:p>
            <a:pPr algn="l"/>
            <a:r>
              <a:rPr lang="en-IN" dirty="0">
                <a:solidFill>
                  <a:schemeClr val="tx1">
                    <a:lumMod val="95000"/>
                    <a:lumOff val="5000"/>
                  </a:schemeClr>
                </a:solidFill>
              </a:rPr>
              <a:t>SPRINT : 1PLAN</a:t>
            </a:r>
          </a:p>
        </p:txBody>
      </p:sp>
      <p:sp>
        <p:nvSpPr>
          <p:cNvPr id="8" name="Slide Number Placeholder 7">
            <a:extLst>
              <a:ext uri="{FF2B5EF4-FFF2-40B4-BE49-F238E27FC236}">
                <a16:creationId xmlns:a16="http://schemas.microsoft.com/office/drawing/2014/main" id="{4F73E196-7037-962D-B318-CDDAB7FB40DC}"/>
              </a:ext>
            </a:extLst>
          </p:cNvPr>
          <p:cNvSpPr>
            <a:spLocks noGrp="1"/>
          </p:cNvSpPr>
          <p:nvPr>
            <p:ph type="sldNum" sz="quarter" idx="12"/>
          </p:nvPr>
        </p:nvSpPr>
        <p:spPr/>
        <p:txBody>
          <a:bodyPr/>
          <a:lstStyle/>
          <a:p>
            <a:fld id="{3979BACE-D4D0-4C15-BBC8-118886278A23}" type="slidenum">
              <a:rPr lang="en-IN" smtClean="0"/>
              <a:t>42</a:t>
            </a:fld>
            <a:endParaRPr lang="en-IN"/>
          </a:p>
        </p:txBody>
      </p:sp>
      <p:graphicFrame>
        <p:nvGraphicFramePr>
          <p:cNvPr id="4" name="Table 3"/>
          <p:cNvGraphicFramePr>
            <a:graphicFrameLocks noGrp="1"/>
          </p:cNvGraphicFramePr>
          <p:nvPr>
            <p:extLst>
              <p:ext uri="{D42A27DB-BD31-4B8C-83A1-F6EECF244321}">
                <p14:modId xmlns:p14="http://schemas.microsoft.com/office/powerpoint/2010/main" val="1458978288"/>
              </p:ext>
            </p:extLst>
          </p:nvPr>
        </p:nvGraphicFramePr>
        <p:xfrm>
          <a:off x="1340072" y="1406441"/>
          <a:ext cx="9285888" cy="5025888"/>
        </p:xfrm>
        <a:graphic>
          <a:graphicData uri="http://schemas.openxmlformats.org/drawingml/2006/table">
            <a:tbl>
              <a:tblPr firstRow="1" bandRow="1">
                <a:tableStyleId>{21E4AEA4-8DFA-4A89-87EB-49C32662AFE0}</a:tableStyleId>
              </a:tblPr>
              <a:tblGrid>
                <a:gridCol w="1449641">
                  <a:extLst>
                    <a:ext uri="{9D8B030D-6E8A-4147-A177-3AD203B41FA5}">
                      <a16:colId xmlns:a16="http://schemas.microsoft.com/office/drawing/2014/main" val="20000"/>
                    </a:ext>
                  </a:extLst>
                </a:gridCol>
                <a:gridCol w="996629">
                  <a:extLst>
                    <a:ext uri="{9D8B030D-6E8A-4147-A177-3AD203B41FA5}">
                      <a16:colId xmlns:a16="http://schemas.microsoft.com/office/drawing/2014/main" val="20001"/>
                    </a:ext>
                  </a:extLst>
                </a:gridCol>
                <a:gridCol w="1262461">
                  <a:extLst>
                    <a:ext uri="{9D8B030D-6E8A-4147-A177-3AD203B41FA5}">
                      <a16:colId xmlns:a16="http://schemas.microsoft.com/office/drawing/2014/main" val="20002"/>
                    </a:ext>
                  </a:extLst>
                </a:gridCol>
                <a:gridCol w="965512">
                  <a:extLst>
                    <a:ext uri="{9D8B030D-6E8A-4147-A177-3AD203B41FA5}">
                      <a16:colId xmlns:a16="http://schemas.microsoft.com/office/drawing/2014/main" val="20003"/>
                    </a:ext>
                  </a:extLst>
                </a:gridCol>
                <a:gridCol w="918156">
                  <a:extLst>
                    <a:ext uri="{9D8B030D-6E8A-4147-A177-3AD203B41FA5}">
                      <a16:colId xmlns:a16="http://schemas.microsoft.com/office/drawing/2014/main" val="20004"/>
                    </a:ext>
                  </a:extLst>
                </a:gridCol>
                <a:gridCol w="897287">
                  <a:extLst>
                    <a:ext uri="{9D8B030D-6E8A-4147-A177-3AD203B41FA5}">
                      <a16:colId xmlns:a16="http://schemas.microsoft.com/office/drawing/2014/main" val="20005"/>
                    </a:ext>
                  </a:extLst>
                </a:gridCol>
                <a:gridCol w="959890">
                  <a:extLst>
                    <a:ext uri="{9D8B030D-6E8A-4147-A177-3AD203B41FA5}">
                      <a16:colId xmlns:a16="http://schemas.microsoft.com/office/drawing/2014/main" val="20006"/>
                    </a:ext>
                  </a:extLst>
                </a:gridCol>
                <a:gridCol w="918156">
                  <a:extLst>
                    <a:ext uri="{9D8B030D-6E8A-4147-A177-3AD203B41FA5}">
                      <a16:colId xmlns:a16="http://schemas.microsoft.com/office/drawing/2014/main" val="20007"/>
                    </a:ext>
                  </a:extLst>
                </a:gridCol>
                <a:gridCol w="918156">
                  <a:extLst>
                    <a:ext uri="{9D8B030D-6E8A-4147-A177-3AD203B41FA5}">
                      <a16:colId xmlns:a16="http://schemas.microsoft.com/office/drawing/2014/main" val="1769158325"/>
                    </a:ext>
                  </a:extLst>
                </a:gridCol>
              </a:tblGrid>
              <a:tr h="1226618">
                <a:tc>
                  <a:txBody>
                    <a:bodyPr/>
                    <a:lstStyle/>
                    <a:p>
                      <a:pPr algn="ctr"/>
                      <a:endParaRPr lang="en-IN" sz="1200" dirty="0">
                        <a:solidFill>
                          <a:schemeClr val="bg1"/>
                        </a:solidFill>
                      </a:endParaRPr>
                    </a:p>
                    <a:p>
                      <a:pPr algn="ctr"/>
                      <a:r>
                        <a:rPr lang="en-IN" sz="1200" dirty="0">
                          <a:solidFill>
                            <a:schemeClr val="bg1"/>
                          </a:solidFill>
                        </a:rPr>
                        <a:t>Backlog</a:t>
                      </a:r>
                    </a:p>
                    <a:p>
                      <a:pPr algn="ctr"/>
                      <a:r>
                        <a:rPr lang="en-IN" sz="1200" dirty="0">
                          <a:solidFill>
                            <a:schemeClr val="bg1"/>
                          </a:solidFill>
                        </a:rPr>
                        <a:t>Item</a:t>
                      </a:r>
                    </a:p>
                  </a:txBody>
                  <a:tcPr/>
                </a:tc>
                <a:tc>
                  <a:txBody>
                    <a:bodyPr/>
                    <a:lstStyle/>
                    <a:p>
                      <a:pPr algn="ctr"/>
                      <a:endParaRPr lang="en-IN" sz="1200" dirty="0">
                        <a:solidFill>
                          <a:schemeClr val="bg1"/>
                        </a:solidFill>
                      </a:endParaRPr>
                    </a:p>
                    <a:p>
                      <a:pPr algn="l"/>
                      <a:r>
                        <a:rPr lang="en-IN" sz="1200" dirty="0">
                          <a:solidFill>
                            <a:schemeClr val="bg1"/>
                          </a:solidFill>
                        </a:rPr>
                        <a:t>Completion Date</a:t>
                      </a:r>
                    </a:p>
                  </a:txBody>
                  <a:tcPr/>
                </a:tc>
                <a:tc>
                  <a:txBody>
                    <a:bodyPr/>
                    <a:lstStyle/>
                    <a:p>
                      <a:endParaRPr lang="en-IN" sz="1200" dirty="0">
                        <a:solidFill>
                          <a:schemeClr val="bg1"/>
                        </a:solidFill>
                      </a:endParaRPr>
                    </a:p>
                    <a:p>
                      <a:r>
                        <a:rPr lang="en-IN" sz="1200" dirty="0">
                          <a:solidFill>
                            <a:schemeClr val="bg1"/>
                          </a:solidFill>
                        </a:rPr>
                        <a:t>Original</a:t>
                      </a:r>
                    </a:p>
                    <a:p>
                      <a:r>
                        <a:rPr lang="en-IN" sz="1200" dirty="0">
                          <a:solidFill>
                            <a:schemeClr val="bg1"/>
                          </a:solidFill>
                        </a:rPr>
                        <a:t>Estimate</a:t>
                      </a:r>
                    </a:p>
                    <a:p>
                      <a:endParaRPr lang="en-IN" sz="1200" dirty="0">
                        <a:solidFill>
                          <a:schemeClr val="bg1"/>
                        </a:solidFill>
                      </a:endParaRPr>
                    </a:p>
                  </a:txBody>
                  <a:tcPr/>
                </a:tc>
                <a:tc>
                  <a:txBody>
                    <a:bodyPr/>
                    <a:lstStyle/>
                    <a:p>
                      <a:r>
                        <a:rPr lang="en-IN" sz="1200" dirty="0">
                          <a:solidFill>
                            <a:schemeClr val="bg1"/>
                          </a:solidFill>
                        </a:rPr>
                        <a:t>Day 1</a:t>
                      </a:r>
                    </a:p>
                    <a:p>
                      <a:r>
                        <a:rPr lang="en-IN" sz="1200" dirty="0">
                          <a:solidFill>
                            <a:schemeClr val="bg1"/>
                          </a:solidFill>
                        </a:rPr>
                        <a:t>20/02</a:t>
                      </a:r>
                    </a:p>
                  </a:txBody>
                  <a:tcPr/>
                </a:tc>
                <a:tc>
                  <a:txBody>
                    <a:bodyPr/>
                    <a:lstStyle/>
                    <a:p>
                      <a:r>
                        <a:rPr lang="en-IN" sz="1200" dirty="0">
                          <a:solidFill>
                            <a:schemeClr val="bg1"/>
                          </a:solidFill>
                        </a:rPr>
                        <a:t>Day</a:t>
                      </a:r>
                      <a:r>
                        <a:rPr lang="en-IN" sz="1200" baseline="0" dirty="0">
                          <a:solidFill>
                            <a:schemeClr val="bg1"/>
                          </a:solidFill>
                        </a:rPr>
                        <a:t> 2</a:t>
                      </a:r>
                    </a:p>
                    <a:p>
                      <a:r>
                        <a:rPr lang="en-IN" sz="1200" baseline="0" dirty="0">
                          <a:solidFill>
                            <a:schemeClr val="bg1"/>
                          </a:solidFill>
                        </a:rPr>
                        <a:t>21/02</a:t>
                      </a:r>
                      <a:endParaRPr lang="en-IN" sz="1200" dirty="0">
                        <a:solidFill>
                          <a:schemeClr val="bg1"/>
                        </a:solidFill>
                      </a:endParaRPr>
                    </a:p>
                  </a:txBody>
                  <a:tcPr/>
                </a:tc>
                <a:tc>
                  <a:txBody>
                    <a:bodyPr/>
                    <a:lstStyle/>
                    <a:p>
                      <a:r>
                        <a:rPr lang="en-IN" sz="1200" dirty="0">
                          <a:solidFill>
                            <a:schemeClr val="bg1"/>
                          </a:solidFill>
                        </a:rPr>
                        <a:t>Day</a:t>
                      </a:r>
                      <a:r>
                        <a:rPr lang="en-IN" sz="1200" baseline="0" dirty="0">
                          <a:solidFill>
                            <a:schemeClr val="bg1"/>
                          </a:solidFill>
                        </a:rPr>
                        <a:t> 3</a:t>
                      </a:r>
                    </a:p>
                    <a:p>
                      <a:r>
                        <a:rPr lang="en-IN" sz="1200" baseline="0" dirty="0">
                          <a:solidFill>
                            <a:schemeClr val="bg1"/>
                          </a:solidFill>
                        </a:rPr>
                        <a:t>22/02</a:t>
                      </a:r>
                      <a:endParaRPr lang="en-IN" sz="1200" dirty="0">
                        <a:solidFill>
                          <a:schemeClr val="bg1"/>
                        </a:solidFill>
                      </a:endParaRPr>
                    </a:p>
                  </a:txBody>
                  <a:tcPr/>
                </a:tc>
                <a:tc>
                  <a:txBody>
                    <a:bodyPr/>
                    <a:lstStyle/>
                    <a:p>
                      <a:r>
                        <a:rPr lang="en-IN" sz="1200" dirty="0">
                          <a:solidFill>
                            <a:schemeClr val="bg1"/>
                          </a:solidFill>
                        </a:rPr>
                        <a:t>Day</a:t>
                      </a:r>
                      <a:r>
                        <a:rPr lang="en-IN" sz="1200" baseline="0" dirty="0">
                          <a:solidFill>
                            <a:schemeClr val="bg1"/>
                          </a:solidFill>
                        </a:rPr>
                        <a:t> 4</a:t>
                      </a:r>
                    </a:p>
                    <a:p>
                      <a:r>
                        <a:rPr lang="en-IN" sz="1200" baseline="0" dirty="0">
                          <a:solidFill>
                            <a:schemeClr val="bg1"/>
                          </a:solidFill>
                        </a:rPr>
                        <a:t>24/02</a:t>
                      </a:r>
                      <a:endParaRPr lang="en-IN" sz="1200" dirty="0">
                        <a:solidFill>
                          <a:schemeClr val="bg1"/>
                        </a:solidFill>
                      </a:endParaRPr>
                    </a:p>
                  </a:txBody>
                  <a:tcPr/>
                </a:tc>
                <a:tc>
                  <a:txBody>
                    <a:bodyPr/>
                    <a:lstStyle/>
                    <a:p>
                      <a:r>
                        <a:rPr lang="en-IN" sz="1200" dirty="0">
                          <a:solidFill>
                            <a:schemeClr val="bg1"/>
                          </a:solidFill>
                        </a:rPr>
                        <a:t>Day 5</a:t>
                      </a:r>
                    </a:p>
                    <a:p>
                      <a:r>
                        <a:rPr lang="en-IN" sz="1200" dirty="0">
                          <a:solidFill>
                            <a:schemeClr val="bg1"/>
                          </a:solidFill>
                        </a:rPr>
                        <a:t>26/02</a:t>
                      </a:r>
                    </a:p>
                  </a:txBody>
                  <a:tcPr/>
                </a:tc>
                <a:tc>
                  <a:txBody>
                    <a:bodyPr/>
                    <a:lstStyle/>
                    <a:p>
                      <a:r>
                        <a:rPr lang="en-IN" sz="1200" dirty="0">
                          <a:solidFill>
                            <a:schemeClr val="bg1"/>
                          </a:solidFill>
                        </a:rPr>
                        <a:t>Day 6</a:t>
                      </a:r>
                    </a:p>
                    <a:p>
                      <a:r>
                        <a:rPr lang="en-IN" sz="1200" dirty="0">
                          <a:solidFill>
                            <a:schemeClr val="bg1"/>
                          </a:solidFill>
                        </a:rPr>
                        <a:t>27/02</a:t>
                      </a:r>
                    </a:p>
                  </a:txBody>
                  <a:tcPr/>
                </a:tc>
                <a:extLst>
                  <a:ext uri="{0D108BD9-81ED-4DB2-BD59-A6C34878D82A}">
                    <a16:rowId xmlns:a16="http://schemas.microsoft.com/office/drawing/2014/main" val="10000"/>
                  </a:ext>
                </a:extLst>
              </a:tr>
              <a:tr h="858360">
                <a:tc>
                  <a:txBody>
                    <a:bodyPr/>
                    <a:lstStyle/>
                    <a:p>
                      <a:r>
                        <a:rPr lang="en-IN" sz="1800" dirty="0">
                          <a:solidFill>
                            <a:schemeClr val="tx1"/>
                          </a:solidFill>
                        </a:rPr>
                        <a:t>User</a:t>
                      </a:r>
                    </a:p>
                    <a:p>
                      <a:r>
                        <a:rPr lang="en-IN" sz="1800" dirty="0">
                          <a:solidFill>
                            <a:schemeClr val="tx1"/>
                          </a:solidFill>
                        </a:rPr>
                        <a:t>Story</a:t>
                      </a:r>
                      <a:r>
                        <a:rPr lang="en-IN" sz="1800" baseline="0" dirty="0">
                          <a:solidFill>
                            <a:schemeClr val="tx1"/>
                          </a:solidFill>
                        </a:rPr>
                        <a:t> </a:t>
                      </a:r>
                    </a:p>
                    <a:p>
                      <a:r>
                        <a:rPr lang="en-IN" sz="1100" dirty="0">
                          <a:solidFill>
                            <a:schemeClr val="tx1"/>
                          </a:solidFill>
                        </a:rPr>
                        <a:t>#</a:t>
                      </a:r>
                      <a:r>
                        <a:rPr lang="en-IN" sz="1100" baseline="0" dirty="0">
                          <a:solidFill>
                            <a:schemeClr val="tx1"/>
                          </a:solidFill>
                        </a:rPr>
                        <a:t> 4</a:t>
                      </a:r>
                      <a:endParaRPr lang="en-IN" sz="1100" dirty="0">
                        <a:solidFill>
                          <a:schemeClr val="tx1"/>
                        </a:solidFill>
                      </a:endParaRPr>
                    </a:p>
                  </a:txBody>
                  <a:tcPr/>
                </a:tc>
                <a:tc>
                  <a:txBody>
                    <a:bodyPr/>
                    <a:lstStyle/>
                    <a:p>
                      <a:pPr algn="ctr"/>
                      <a:endParaRPr lang="en-IN" sz="1600" dirty="0">
                        <a:solidFill>
                          <a:schemeClr val="tx1"/>
                        </a:solidFill>
                      </a:endParaRPr>
                    </a:p>
                  </a:txBody>
                  <a:tcPr/>
                </a:tc>
                <a:tc>
                  <a:txBody>
                    <a:bodyPr/>
                    <a:lstStyle/>
                    <a:p>
                      <a:pPr algn="ctr"/>
                      <a:r>
                        <a:rPr lang="en-IN" sz="1600" dirty="0">
                          <a:solidFill>
                            <a:schemeClr val="tx1"/>
                          </a:solidFill>
                        </a:rPr>
                        <a:t>HRS</a:t>
                      </a:r>
                    </a:p>
                  </a:txBody>
                  <a:tcPr/>
                </a:tc>
                <a:tc>
                  <a:txBody>
                    <a:bodyPr/>
                    <a:lstStyle/>
                    <a:p>
                      <a:pPr algn="ctr"/>
                      <a:r>
                        <a:rPr lang="en-IN" sz="1600" dirty="0">
                          <a:solidFill>
                            <a:schemeClr val="tx1"/>
                          </a:solidFill>
                        </a:rPr>
                        <a:t>HRS</a:t>
                      </a:r>
                    </a:p>
                  </a:txBody>
                  <a:tcPr/>
                </a:tc>
                <a:tc>
                  <a:txBody>
                    <a:bodyPr/>
                    <a:lstStyle/>
                    <a:p>
                      <a:pPr algn="ctr"/>
                      <a:r>
                        <a:rPr lang="en-IN" sz="1600" dirty="0">
                          <a:solidFill>
                            <a:schemeClr val="tx1"/>
                          </a:solidFill>
                        </a:rPr>
                        <a:t>HRS</a:t>
                      </a:r>
                    </a:p>
                  </a:txBody>
                  <a:tcPr/>
                </a:tc>
                <a:tc>
                  <a:txBody>
                    <a:bodyPr/>
                    <a:lstStyle/>
                    <a:p>
                      <a:pPr algn="ctr"/>
                      <a:r>
                        <a:rPr lang="en-IN" sz="1600" dirty="0">
                          <a:solidFill>
                            <a:schemeClr val="tx1"/>
                          </a:solidFill>
                        </a:rPr>
                        <a:t>HRS</a:t>
                      </a:r>
                    </a:p>
                  </a:txBody>
                  <a:tcPr/>
                </a:tc>
                <a:tc>
                  <a:txBody>
                    <a:bodyPr/>
                    <a:lstStyle/>
                    <a:p>
                      <a:pPr algn="ctr"/>
                      <a:r>
                        <a:rPr lang="en-IN" sz="1600" dirty="0">
                          <a:solidFill>
                            <a:schemeClr val="tx1"/>
                          </a:solidFill>
                        </a:rPr>
                        <a:t>HRS</a:t>
                      </a:r>
                    </a:p>
                  </a:txBody>
                  <a:tcPr/>
                </a:tc>
                <a:tc>
                  <a:txBody>
                    <a:bodyPr/>
                    <a:lstStyle/>
                    <a:p>
                      <a:pPr algn="ctr"/>
                      <a:r>
                        <a:rPr lang="en-IN" sz="1600" dirty="0">
                          <a:solidFill>
                            <a:schemeClr val="tx1"/>
                          </a:solidFill>
                        </a:rPr>
                        <a:t>HRS</a:t>
                      </a:r>
                    </a:p>
                  </a:txBody>
                  <a:tcPr/>
                </a:tc>
                <a:tc>
                  <a:txBody>
                    <a:bodyPr/>
                    <a:lstStyle/>
                    <a:p>
                      <a:pPr algn="ctr"/>
                      <a:r>
                        <a:rPr lang="en-IN" sz="1600" dirty="0">
                          <a:solidFill>
                            <a:schemeClr val="tx1"/>
                          </a:solidFill>
                        </a:rPr>
                        <a:t>HRS</a:t>
                      </a:r>
                    </a:p>
                  </a:txBody>
                  <a:tcPr/>
                </a:tc>
                <a:extLst>
                  <a:ext uri="{0D108BD9-81ED-4DB2-BD59-A6C34878D82A}">
                    <a16:rowId xmlns:a16="http://schemas.microsoft.com/office/drawing/2014/main" val="10001"/>
                  </a:ext>
                </a:extLst>
              </a:tr>
              <a:tr h="764699">
                <a:tc>
                  <a:txBody>
                    <a:bodyPr/>
                    <a:lstStyle/>
                    <a:p>
                      <a:r>
                        <a:rPr lang="en-IN" sz="1600" dirty="0">
                          <a:solidFill>
                            <a:schemeClr val="tx1"/>
                          </a:solidFill>
                        </a:rPr>
                        <a:t>Form Design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a:solidFill>
                            <a:schemeClr val="tx1"/>
                          </a:solidFill>
                        </a:rPr>
                        <a:t>20/02</a:t>
                      </a:r>
                    </a:p>
                    <a:p>
                      <a:endParaRPr lang="en-IN" dirty="0">
                        <a:solidFill>
                          <a:schemeClr val="bg1"/>
                        </a:solidFill>
                      </a:endParaRPr>
                    </a:p>
                  </a:txBody>
                  <a:tcPr/>
                </a:tc>
                <a:tc>
                  <a:txBody>
                    <a:bodyPr/>
                    <a:lstStyle/>
                    <a:p>
                      <a:pPr algn="ctr"/>
                      <a:r>
                        <a:rPr lang="en-IN" dirty="0">
                          <a:solidFill>
                            <a:schemeClr val="tx1"/>
                          </a:solidFill>
                        </a:rPr>
                        <a:t>1</a:t>
                      </a:r>
                    </a:p>
                  </a:txBody>
                  <a:tcPr/>
                </a:tc>
                <a:tc>
                  <a:txBody>
                    <a:bodyPr/>
                    <a:lstStyle/>
                    <a:p>
                      <a:pPr algn="ctr"/>
                      <a:r>
                        <a:rPr lang="en-IN" dirty="0">
                          <a:solidFill>
                            <a:schemeClr val="tx1"/>
                          </a:solidFill>
                        </a:rPr>
                        <a:t>1</a:t>
                      </a:r>
                    </a:p>
                  </a:txBody>
                  <a:tcPr/>
                </a:tc>
                <a:tc>
                  <a:txBody>
                    <a:bodyPr/>
                    <a:lstStyle/>
                    <a:p>
                      <a:pPr algn="ctr"/>
                      <a:r>
                        <a:rPr lang="en-IN" dirty="0">
                          <a:solidFill>
                            <a:schemeClr val="tx1"/>
                          </a:solidFill>
                        </a:rPr>
                        <a:t>0</a:t>
                      </a:r>
                    </a:p>
                  </a:txBody>
                  <a:tcPr/>
                </a:tc>
                <a:tc>
                  <a:txBody>
                    <a:bodyPr/>
                    <a:lstStyle/>
                    <a:p>
                      <a:pPr algn="ctr"/>
                      <a:r>
                        <a:rPr lang="en-IN" dirty="0">
                          <a:solidFill>
                            <a:schemeClr val="tx1"/>
                          </a:solidFill>
                        </a:rPr>
                        <a:t>0</a:t>
                      </a:r>
                    </a:p>
                  </a:txBody>
                  <a:tcPr/>
                </a:tc>
                <a:tc>
                  <a:txBody>
                    <a:bodyPr/>
                    <a:lstStyle/>
                    <a:p>
                      <a:pPr algn="ctr"/>
                      <a:r>
                        <a:rPr lang="en-IN" dirty="0">
                          <a:solidFill>
                            <a:schemeClr val="tx1"/>
                          </a:solidFill>
                        </a:rPr>
                        <a:t>0</a:t>
                      </a:r>
                    </a:p>
                  </a:txBody>
                  <a:tcPr/>
                </a:tc>
                <a:tc>
                  <a:txBody>
                    <a:bodyPr/>
                    <a:lstStyle/>
                    <a:p>
                      <a:pPr algn="ctr"/>
                      <a:r>
                        <a:rPr lang="en-IN" dirty="0">
                          <a:solidFill>
                            <a:schemeClr val="tx1"/>
                          </a:solidFill>
                        </a:rPr>
                        <a:t>0</a:t>
                      </a:r>
                    </a:p>
                  </a:txBody>
                  <a:tcPr/>
                </a:tc>
                <a:tc>
                  <a:txBody>
                    <a:bodyPr/>
                    <a:lstStyle/>
                    <a:p>
                      <a:pPr algn="ctr"/>
                      <a:r>
                        <a:rPr lang="en-IN" dirty="0">
                          <a:solidFill>
                            <a:schemeClr val="tx1"/>
                          </a:solidFill>
                        </a:rPr>
                        <a:t>0</a:t>
                      </a:r>
                    </a:p>
                  </a:txBody>
                  <a:tcPr/>
                </a:tc>
                <a:extLst>
                  <a:ext uri="{0D108BD9-81ED-4DB2-BD59-A6C34878D82A}">
                    <a16:rowId xmlns:a16="http://schemas.microsoft.com/office/drawing/2014/main" val="10002"/>
                  </a:ext>
                </a:extLst>
              </a:tr>
              <a:tr h="796560">
                <a:tc>
                  <a:txBody>
                    <a:bodyPr/>
                    <a:lstStyle/>
                    <a:p>
                      <a:r>
                        <a:rPr lang="en-IN" sz="1600" dirty="0">
                          <a:solidFill>
                            <a:schemeClr val="tx1"/>
                          </a:solidFill>
                        </a:rPr>
                        <a:t>Table Design</a:t>
                      </a:r>
                    </a:p>
                  </a:txBody>
                  <a:tcPr/>
                </a:tc>
                <a:tc>
                  <a:txBody>
                    <a:bodyPr/>
                    <a:lstStyle/>
                    <a:p>
                      <a:pPr algn="l"/>
                      <a:r>
                        <a:rPr lang="en-IN" sz="1200" dirty="0">
                          <a:solidFill>
                            <a:schemeClr val="tx1"/>
                          </a:solidFill>
                        </a:rPr>
                        <a:t>21/02</a:t>
                      </a:r>
                    </a:p>
                  </a:txBody>
                  <a:tcPr/>
                </a:tc>
                <a:tc>
                  <a:txBody>
                    <a:bodyPr/>
                    <a:lstStyle/>
                    <a:p>
                      <a:pPr algn="ctr"/>
                      <a:r>
                        <a:rPr lang="en-IN" dirty="0">
                          <a:solidFill>
                            <a:schemeClr val="tx1"/>
                          </a:solidFill>
                        </a:rPr>
                        <a:t>1</a:t>
                      </a:r>
                    </a:p>
                  </a:txBody>
                  <a:tcPr/>
                </a:tc>
                <a:tc>
                  <a:txBody>
                    <a:bodyPr/>
                    <a:lstStyle/>
                    <a:p>
                      <a:pPr algn="ctr"/>
                      <a:r>
                        <a:rPr lang="en-IN" dirty="0">
                          <a:solidFill>
                            <a:schemeClr val="tx1"/>
                          </a:solidFill>
                        </a:rPr>
                        <a:t>0</a:t>
                      </a:r>
                    </a:p>
                  </a:txBody>
                  <a:tcPr/>
                </a:tc>
                <a:tc>
                  <a:txBody>
                    <a:bodyPr/>
                    <a:lstStyle/>
                    <a:p>
                      <a:pPr algn="ctr"/>
                      <a:r>
                        <a:rPr lang="en-IN" dirty="0">
                          <a:solidFill>
                            <a:schemeClr val="tx1"/>
                          </a:solidFill>
                        </a:rPr>
                        <a:t>1</a:t>
                      </a:r>
                    </a:p>
                  </a:txBody>
                  <a:tcPr/>
                </a:tc>
                <a:tc>
                  <a:txBody>
                    <a:bodyPr/>
                    <a:lstStyle/>
                    <a:p>
                      <a:pPr algn="ctr"/>
                      <a:r>
                        <a:rPr lang="en-IN" dirty="0">
                          <a:solidFill>
                            <a:schemeClr val="tx1"/>
                          </a:solidFill>
                        </a:rPr>
                        <a:t>0</a:t>
                      </a:r>
                    </a:p>
                  </a:txBody>
                  <a:tcPr/>
                </a:tc>
                <a:tc>
                  <a:txBody>
                    <a:bodyPr/>
                    <a:lstStyle/>
                    <a:p>
                      <a:pPr algn="ctr"/>
                      <a:r>
                        <a:rPr lang="en-IN" dirty="0">
                          <a:solidFill>
                            <a:schemeClr val="tx1"/>
                          </a:solidFill>
                        </a:rPr>
                        <a:t>0</a:t>
                      </a:r>
                    </a:p>
                  </a:txBody>
                  <a:tcPr/>
                </a:tc>
                <a:tc>
                  <a:txBody>
                    <a:bodyPr/>
                    <a:lstStyle/>
                    <a:p>
                      <a:pPr algn="ctr"/>
                      <a:r>
                        <a:rPr lang="en-IN" dirty="0">
                          <a:solidFill>
                            <a:schemeClr val="tx1"/>
                          </a:solidFill>
                        </a:rPr>
                        <a:t>0</a:t>
                      </a:r>
                    </a:p>
                  </a:txBody>
                  <a:tcPr/>
                </a:tc>
                <a:tc>
                  <a:txBody>
                    <a:bodyPr/>
                    <a:lstStyle/>
                    <a:p>
                      <a:pPr algn="ctr"/>
                      <a:r>
                        <a:rPr lang="en-IN" dirty="0">
                          <a:solidFill>
                            <a:schemeClr val="tx1"/>
                          </a:solidFill>
                        </a:rPr>
                        <a:t>0</a:t>
                      </a:r>
                    </a:p>
                  </a:txBody>
                  <a:tcPr/>
                </a:tc>
                <a:extLst>
                  <a:ext uri="{0D108BD9-81ED-4DB2-BD59-A6C34878D82A}">
                    <a16:rowId xmlns:a16="http://schemas.microsoft.com/office/drawing/2014/main" val="10003"/>
                  </a:ext>
                </a:extLst>
              </a:tr>
              <a:tr h="653179">
                <a:tc>
                  <a:txBody>
                    <a:bodyPr/>
                    <a:lstStyle/>
                    <a:p>
                      <a:r>
                        <a:rPr lang="en-IN" sz="1600" dirty="0">
                          <a:solidFill>
                            <a:schemeClr val="tx1"/>
                          </a:solidFill>
                        </a:rPr>
                        <a:t>Coding</a:t>
                      </a:r>
                    </a:p>
                  </a:txBody>
                  <a:tcPr/>
                </a:tc>
                <a:tc>
                  <a:txBody>
                    <a:bodyPr/>
                    <a:lstStyle/>
                    <a:p>
                      <a:pPr algn="l"/>
                      <a:r>
                        <a:rPr lang="en-IN" sz="1200" dirty="0">
                          <a:solidFill>
                            <a:schemeClr val="tx1"/>
                          </a:solidFill>
                        </a:rPr>
                        <a:t>22/02</a:t>
                      </a:r>
                    </a:p>
                  </a:txBody>
                  <a:tcPr/>
                </a:tc>
                <a:tc>
                  <a:txBody>
                    <a:bodyPr/>
                    <a:lstStyle/>
                    <a:p>
                      <a:pPr algn="ctr"/>
                      <a:r>
                        <a:rPr lang="en-IN" dirty="0">
                          <a:solidFill>
                            <a:schemeClr val="tx1"/>
                          </a:solidFill>
                        </a:rPr>
                        <a:t>1</a:t>
                      </a:r>
                    </a:p>
                  </a:txBody>
                  <a:tcPr/>
                </a:tc>
                <a:tc>
                  <a:txBody>
                    <a:bodyPr/>
                    <a:lstStyle/>
                    <a:p>
                      <a:pPr algn="ctr"/>
                      <a:r>
                        <a:rPr lang="en-IN" dirty="0">
                          <a:solidFill>
                            <a:schemeClr val="tx1"/>
                          </a:solidFill>
                        </a:rPr>
                        <a:t>0</a:t>
                      </a:r>
                    </a:p>
                  </a:txBody>
                  <a:tcPr/>
                </a:tc>
                <a:tc>
                  <a:txBody>
                    <a:bodyPr/>
                    <a:lstStyle/>
                    <a:p>
                      <a:pPr algn="ctr"/>
                      <a:r>
                        <a:rPr lang="en-IN" dirty="0">
                          <a:solidFill>
                            <a:schemeClr val="tx1"/>
                          </a:solidFill>
                        </a:rPr>
                        <a:t>0</a:t>
                      </a:r>
                    </a:p>
                  </a:txBody>
                  <a:tcPr/>
                </a:tc>
                <a:tc>
                  <a:txBody>
                    <a:bodyPr/>
                    <a:lstStyle/>
                    <a:p>
                      <a:pPr algn="ctr"/>
                      <a:r>
                        <a:rPr lang="en-IN" dirty="0">
                          <a:solidFill>
                            <a:schemeClr val="tx1"/>
                          </a:solidFill>
                        </a:rPr>
                        <a:t>0</a:t>
                      </a:r>
                    </a:p>
                  </a:txBody>
                  <a:tcPr/>
                </a:tc>
                <a:tc>
                  <a:txBody>
                    <a:bodyPr/>
                    <a:lstStyle/>
                    <a:p>
                      <a:pPr algn="ctr"/>
                      <a:r>
                        <a:rPr lang="en-IN" dirty="0">
                          <a:solidFill>
                            <a:schemeClr val="tx1"/>
                          </a:solidFill>
                        </a:rPr>
                        <a:t>1</a:t>
                      </a:r>
                    </a:p>
                  </a:txBody>
                  <a:tcPr/>
                </a:tc>
                <a:tc>
                  <a:txBody>
                    <a:bodyPr/>
                    <a:lstStyle/>
                    <a:p>
                      <a:pPr algn="ctr"/>
                      <a:r>
                        <a:rPr lang="en-IN" dirty="0">
                          <a:solidFill>
                            <a:schemeClr val="tx1"/>
                          </a:solidFill>
                        </a:rPr>
                        <a:t>0</a:t>
                      </a:r>
                    </a:p>
                  </a:txBody>
                  <a:tcPr/>
                </a:tc>
                <a:tc>
                  <a:txBody>
                    <a:bodyPr/>
                    <a:lstStyle/>
                    <a:p>
                      <a:pPr algn="ctr"/>
                      <a:r>
                        <a:rPr lang="en-IN" dirty="0">
                          <a:solidFill>
                            <a:schemeClr val="tx1"/>
                          </a:solidFill>
                        </a:rPr>
                        <a:t>0</a:t>
                      </a:r>
                    </a:p>
                  </a:txBody>
                  <a:tcPr/>
                </a:tc>
                <a:extLst>
                  <a:ext uri="{0D108BD9-81ED-4DB2-BD59-A6C34878D82A}">
                    <a16:rowId xmlns:a16="http://schemas.microsoft.com/office/drawing/2014/main" val="10004"/>
                  </a:ext>
                </a:extLst>
              </a:tr>
              <a:tr h="726472">
                <a:tc>
                  <a:txBody>
                    <a:bodyPr/>
                    <a:lstStyle/>
                    <a:p>
                      <a:r>
                        <a:rPr lang="en-IN" sz="1600" dirty="0">
                          <a:solidFill>
                            <a:schemeClr val="tx1"/>
                          </a:solidFill>
                        </a:rPr>
                        <a:t>Testing &amp; validation</a:t>
                      </a:r>
                    </a:p>
                  </a:txBody>
                  <a:tcPr/>
                </a:tc>
                <a:tc>
                  <a:txBody>
                    <a:bodyPr/>
                    <a:lstStyle/>
                    <a:p>
                      <a:pPr algn="l"/>
                      <a:r>
                        <a:rPr lang="en-IN" sz="1200" dirty="0">
                          <a:solidFill>
                            <a:schemeClr val="tx1"/>
                          </a:solidFill>
                        </a:rPr>
                        <a:t>24/02</a:t>
                      </a:r>
                    </a:p>
                  </a:txBody>
                  <a:tcPr/>
                </a:tc>
                <a:tc>
                  <a:txBody>
                    <a:bodyPr/>
                    <a:lstStyle/>
                    <a:p>
                      <a:pPr algn="ctr"/>
                      <a:r>
                        <a:rPr lang="en-IN" dirty="0">
                          <a:solidFill>
                            <a:schemeClr val="tx1"/>
                          </a:solidFill>
                        </a:rPr>
                        <a:t>1</a:t>
                      </a:r>
                    </a:p>
                  </a:txBody>
                  <a:tcPr/>
                </a:tc>
                <a:tc>
                  <a:txBody>
                    <a:bodyPr/>
                    <a:lstStyle/>
                    <a:p>
                      <a:pPr algn="ctr"/>
                      <a:r>
                        <a:rPr lang="en-IN" dirty="0">
                          <a:solidFill>
                            <a:schemeClr val="tx1"/>
                          </a:solidFill>
                        </a:rPr>
                        <a:t>0</a:t>
                      </a:r>
                    </a:p>
                  </a:txBody>
                  <a:tcPr/>
                </a:tc>
                <a:tc>
                  <a:txBody>
                    <a:bodyPr/>
                    <a:lstStyle/>
                    <a:p>
                      <a:pPr algn="ctr"/>
                      <a:r>
                        <a:rPr lang="en-IN" dirty="0">
                          <a:solidFill>
                            <a:schemeClr val="tx1"/>
                          </a:solidFill>
                        </a:rPr>
                        <a:t>0</a:t>
                      </a:r>
                    </a:p>
                  </a:txBody>
                  <a:tcPr/>
                </a:tc>
                <a:tc>
                  <a:txBody>
                    <a:bodyPr/>
                    <a:lstStyle/>
                    <a:p>
                      <a:pPr algn="ctr"/>
                      <a:r>
                        <a:rPr lang="en-IN" dirty="0">
                          <a:solidFill>
                            <a:schemeClr val="tx1"/>
                          </a:solidFill>
                        </a:rPr>
                        <a:t>0</a:t>
                      </a:r>
                    </a:p>
                  </a:txBody>
                  <a:tcPr/>
                </a:tc>
                <a:tc>
                  <a:txBody>
                    <a:bodyPr/>
                    <a:lstStyle/>
                    <a:p>
                      <a:pPr algn="ctr"/>
                      <a:r>
                        <a:rPr lang="en-IN" dirty="0">
                          <a:solidFill>
                            <a:schemeClr val="tx1"/>
                          </a:solidFill>
                        </a:rPr>
                        <a:t>0</a:t>
                      </a:r>
                    </a:p>
                  </a:txBody>
                  <a:tcPr/>
                </a:tc>
                <a:tc>
                  <a:txBody>
                    <a:bodyPr/>
                    <a:lstStyle/>
                    <a:p>
                      <a:pPr algn="ctr"/>
                      <a:r>
                        <a:rPr lang="en-IN" dirty="0">
                          <a:solidFill>
                            <a:schemeClr val="tx1"/>
                          </a:solidFill>
                        </a:rPr>
                        <a:t>0</a:t>
                      </a:r>
                    </a:p>
                  </a:txBody>
                  <a:tcPr/>
                </a:tc>
                <a:tc>
                  <a:txBody>
                    <a:bodyPr/>
                    <a:lstStyle/>
                    <a:p>
                      <a:pPr algn="ctr"/>
                      <a:r>
                        <a:rPr lang="en-IN" dirty="0">
                          <a:solidFill>
                            <a:schemeClr val="tx1"/>
                          </a:solidFill>
                        </a:rPr>
                        <a:t>1</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154369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48298-5BAD-4B06-AE35-7486CEBB0338}"/>
              </a:ext>
            </a:extLst>
          </p:cNvPr>
          <p:cNvSpPr>
            <a:spLocks noGrp="1"/>
          </p:cNvSpPr>
          <p:nvPr>
            <p:ph type="title"/>
          </p:nvPr>
        </p:nvSpPr>
        <p:spPr>
          <a:xfrm>
            <a:off x="0" y="-47297"/>
            <a:ext cx="12192000" cy="711200"/>
          </a:xfrm>
          <a:solidFill>
            <a:schemeClr val="tx2">
              <a:lumMod val="60000"/>
              <a:lumOff val="40000"/>
            </a:schemeClr>
          </a:solidFill>
        </p:spPr>
        <p:txBody>
          <a:bodyPr>
            <a:normAutofit fontScale="90000"/>
          </a:bodyPr>
          <a:lstStyle/>
          <a:p>
            <a:pPr algn="l"/>
            <a:r>
              <a:rPr lang="en-IN" dirty="0">
                <a:solidFill>
                  <a:schemeClr val="tx1">
                    <a:lumMod val="95000"/>
                    <a:lumOff val="5000"/>
                  </a:schemeClr>
                </a:solidFill>
              </a:rPr>
              <a:t>SPRINT : 1PLAN</a:t>
            </a:r>
          </a:p>
        </p:txBody>
      </p:sp>
      <p:sp>
        <p:nvSpPr>
          <p:cNvPr id="8" name="Slide Number Placeholder 7">
            <a:extLst>
              <a:ext uri="{FF2B5EF4-FFF2-40B4-BE49-F238E27FC236}">
                <a16:creationId xmlns:a16="http://schemas.microsoft.com/office/drawing/2014/main" id="{4F73E196-7037-962D-B318-CDDAB7FB40DC}"/>
              </a:ext>
            </a:extLst>
          </p:cNvPr>
          <p:cNvSpPr>
            <a:spLocks noGrp="1"/>
          </p:cNvSpPr>
          <p:nvPr>
            <p:ph type="sldNum" sz="quarter" idx="12"/>
          </p:nvPr>
        </p:nvSpPr>
        <p:spPr/>
        <p:txBody>
          <a:bodyPr/>
          <a:lstStyle/>
          <a:p>
            <a:fld id="{3979BACE-D4D0-4C15-BBC8-118886278A23}" type="slidenum">
              <a:rPr lang="en-IN" smtClean="0"/>
              <a:t>43</a:t>
            </a:fld>
            <a:endParaRPr lang="en-IN"/>
          </a:p>
        </p:txBody>
      </p:sp>
      <p:graphicFrame>
        <p:nvGraphicFramePr>
          <p:cNvPr id="4" name="Table 3"/>
          <p:cNvGraphicFramePr>
            <a:graphicFrameLocks noGrp="1"/>
          </p:cNvGraphicFramePr>
          <p:nvPr>
            <p:extLst>
              <p:ext uri="{D42A27DB-BD31-4B8C-83A1-F6EECF244321}">
                <p14:modId xmlns:p14="http://schemas.microsoft.com/office/powerpoint/2010/main" val="1132655018"/>
              </p:ext>
            </p:extLst>
          </p:nvPr>
        </p:nvGraphicFramePr>
        <p:xfrm>
          <a:off x="1340071" y="1406441"/>
          <a:ext cx="9143997" cy="5025888"/>
        </p:xfrm>
        <a:graphic>
          <a:graphicData uri="http://schemas.openxmlformats.org/drawingml/2006/table">
            <a:tbl>
              <a:tblPr firstRow="1" bandRow="1">
                <a:tableStyleId>{21E4AEA4-8DFA-4A89-87EB-49C32662AFE0}</a:tableStyleId>
              </a:tblPr>
              <a:tblGrid>
                <a:gridCol w="1779365">
                  <a:extLst>
                    <a:ext uri="{9D8B030D-6E8A-4147-A177-3AD203B41FA5}">
                      <a16:colId xmlns:a16="http://schemas.microsoft.com/office/drawing/2014/main" val="20000"/>
                    </a:ext>
                  </a:extLst>
                </a:gridCol>
                <a:gridCol w="1223314">
                  <a:extLst>
                    <a:ext uri="{9D8B030D-6E8A-4147-A177-3AD203B41FA5}">
                      <a16:colId xmlns:a16="http://schemas.microsoft.com/office/drawing/2014/main" val="20001"/>
                    </a:ext>
                  </a:extLst>
                </a:gridCol>
                <a:gridCol w="1549610">
                  <a:extLst>
                    <a:ext uri="{9D8B030D-6E8A-4147-A177-3AD203B41FA5}">
                      <a16:colId xmlns:a16="http://schemas.microsoft.com/office/drawing/2014/main" val="20002"/>
                    </a:ext>
                  </a:extLst>
                </a:gridCol>
                <a:gridCol w="1185120">
                  <a:extLst>
                    <a:ext uri="{9D8B030D-6E8A-4147-A177-3AD203B41FA5}">
                      <a16:colId xmlns:a16="http://schemas.microsoft.com/office/drawing/2014/main" val="20003"/>
                    </a:ext>
                  </a:extLst>
                </a:gridCol>
                <a:gridCol w="1126992">
                  <a:extLst>
                    <a:ext uri="{9D8B030D-6E8A-4147-A177-3AD203B41FA5}">
                      <a16:colId xmlns:a16="http://schemas.microsoft.com/office/drawing/2014/main" val="20004"/>
                    </a:ext>
                  </a:extLst>
                </a:gridCol>
                <a:gridCol w="1101377">
                  <a:extLst>
                    <a:ext uri="{9D8B030D-6E8A-4147-A177-3AD203B41FA5}">
                      <a16:colId xmlns:a16="http://schemas.microsoft.com/office/drawing/2014/main" val="20005"/>
                    </a:ext>
                  </a:extLst>
                </a:gridCol>
                <a:gridCol w="1178219">
                  <a:extLst>
                    <a:ext uri="{9D8B030D-6E8A-4147-A177-3AD203B41FA5}">
                      <a16:colId xmlns:a16="http://schemas.microsoft.com/office/drawing/2014/main" val="20006"/>
                    </a:ext>
                  </a:extLst>
                </a:gridCol>
              </a:tblGrid>
              <a:tr h="1226618">
                <a:tc>
                  <a:txBody>
                    <a:bodyPr/>
                    <a:lstStyle/>
                    <a:p>
                      <a:pPr algn="ctr"/>
                      <a:endParaRPr lang="en-IN" sz="1200" dirty="0">
                        <a:solidFill>
                          <a:schemeClr val="bg1"/>
                        </a:solidFill>
                      </a:endParaRPr>
                    </a:p>
                    <a:p>
                      <a:pPr algn="ctr"/>
                      <a:r>
                        <a:rPr lang="en-IN" sz="1200" dirty="0">
                          <a:solidFill>
                            <a:schemeClr val="bg1"/>
                          </a:solidFill>
                        </a:rPr>
                        <a:t>Backlog</a:t>
                      </a:r>
                    </a:p>
                    <a:p>
                      <a:pPr algn="ctr"/>
                      <a:r>
                        <a:rPr lang="en-IN" sz="1200" dirty="0">
                          <a:solidFill>
                            <a:schemeClr val="bg1"/>
                          </a:solidFill>
                        </a:rPr>
                        <a:t>Item</a:t>
                      </a:r>
                    </a:p>
                  </a:txBody>
                  <a:tcPr/>
                </a:tc>
                <a:tc>
                  <a:txBody>
                    <a:bodyPr/>
                    <a:lstStyle/>
                    <a:p>
                      <a:pPr algn="ctr"/>
                      <a:endParaRPr lang="en-IN" sz="1200" dirty="0">
                        <a:solidFill>
                          <a:schemeClr val="bg1"/>
                        </a:solidFill>
                      </a:endParaRPr>
                    </a:p>
                    <a:p>
                      <a:pPr algn="l"/>
                      <a:r>
                        <a:rPr lang="en-IN" sz="1200" dirty="0">
                          <a:solidFill>
                            <a:schemeClr val="bg1"/>
                          </a:solidFill>
                        </a:rPr>
                        <a:t>Completion Date</a:t>
                      </a:r>
                    </a:p>
                  </a:txBody>
                  <a:tcPr/>
                </a:tc>
                <a:tc>
                  <a:txBody>
                    <a:bodyPr/>
                    <a:lstStyle/>
                    <a:p>
                      <a:endParaRPr lang="en-IN" sz="1200" dirty="0">
                        <a:solidFill>
                          <a:schemeClr val="bg1"/>
                        </a:solidFill>
                      </a:endParaRPr>
                    </a:p>
                    <a:p>
                      <a:r>
                        <a:rPr lang="en-IN" sz="1200" dirty="0">
                          <a:solidFill>
                            <a:schemeClr val="bg1"/>
                          </a:solidFill>
                        </a:rPr>
                        <a:t>Original</a:t>
                      </a:r>
                    </a:p>
                    <a:p>
                      <a:r>
                        <a:rPr lang="en-IN" sz="1200" dirty="0">
                          <a:solidFill>
                            <a:schemeClr val="bg1"/>
                          </a:solidFill>
                        </a:rPr>
                        <a:t>Estimate</a:t>
                      </a:r>
                    </a:p>
                    <a:p>
                      <a:endParaRPr lang="en-IN" sz="1200" dirty="0">
                        <a:solidFill>
                          <a:schemeClr val="bg1"/>
                        </a:solidFill>
                      </a:endParaRPr>
                    </a:p>
                  </a:txBody>
                  <a:tcPr/>
                </a:tc>
                <a:tc>
                  <a:txBody>
                    <a:bodyPr/>
                    <a:lstStyle/>
                    <a:p>
                      <a:r>
                        <a:rPr lang="en-IN" sz="1200" dirty="0">
                          <a:solidFill>
                            <a:schemeClr val="bg1"/>
                          </a:solidFill>
                        </a:rPr>
                        <a:t>Day 1</a:t>
                      </a:r>
                    </a:p>
                    <a:p>
                      <a:r>
                        <a:rPr lang="en-IN" sz="1200" dirty="0">
                          <a:solidFill>
                            <a:schemeClr val="bg1"/>
                          </a:solidFill>
                        </a:rPr>
                        <a:t>25/02</a:t>
                      </a:r>
                    </a:p>
                  </a:txBody>
                  <a:tcPr/>
                </a:tc>
                <a:tc>
                  <a:txBody>
                    <a:bodyPr/>
                    <a:lstStyle/>
                    <a:p>
                      <a:r>
                        <a:rPr lang="en-IN" sz="1200" dirty="0">
                          <a:solidFill>
                            <a:schemeClr val="bg1"/>
                          </a:solidFill>
                        </a:rPr>
                        <a:t>Day</a:t>
                      </a:r>
                      <a:r>
                        <a:rPr lang="en-IN" sz="1200" baseline="0" dirty="0">
                          <a:solidFill>
                            <a:schemeClr val="bg1"/>
                          </a:solidFill>
                        </a:rPr>
                        <a:t> 2</a:t>
                      </a:r>
                    </a:p>
                    <a:p>
                      <a:r>
                        <a:rPr lang="en-IN" sz="1200" baseline="0" dirty="0">
                          <a:solidFill>
                            <a:schemeClr val="bg1"/>
                          </a:solidFill>
                        </a:rPr>
                        <a:t>26/02</a:t>
                      </a:r>
                      <a:endParaRPr lang="en-IN" sz="1200" dirty="0">
                        <a:solidFill>
                          <a:schemeClr val="bg1"/>
                        </a:solidFill>
                      </a:endParaRPr>
                    </a:p>
                  </a:txBody>
                  <a:tcPr/>
                </a:tc>
                <a:tc>
                  <a:txBody>
                    <a:bodyPr/>
                    <a:lstStyle/>
                    <a:p>
                      <a:r>
                        <a:rPr lang="en-IN" sz="1200" dirty="0">
                          <a:solidFill>
                            <a:schemeClr val="bg1"/>
                          </a:solidFill>
                        </a:rPr>
                        <a:t>Day</a:t>
                      </a:r>
                      <a:r>
                        <a:rPr lang="en-IN" sz="1200" baseline="0" dirty="0">
                          <a:solidFill>
                            <a:schemeClr val="bg1"/>
                          </a:solidFill>
                        </a:rPr>
                        <a:t> 3</a:t>
                      </a:r>
                    </a:p>
                    <a:p>
                      <a:r>
                        <a:rPr lang="en-IN" sz="1200" baseline="0" dirty="0">
                          <a:solidFill>
                            <a:schemeClr val="bg1"/>
                          </a:solidFill>
                        </a:rPr>
                        <a:t>27/02</a:t>
                      </a:r>
                      <a:endParaRPr lang="en-IN" sz="1200" dirty="0">
                        <a:solidFill>
                          <a:schemeClr val="bg1"/>
                        </a:solidFill>
                      </a:endParaRPr>
                    </a:p>
                  </a:txBody>
                  <a:tcPr/>
                </a:tc>
                <a:tc>
                  <a:txBody>
                    <a:bodyPr/>
                    <a:lstStyle/>
                    <a:p>
                      <a:r>
                        <a:rPr lang="en-IN" sz="1200" dirty="0">
                          <a:solidFill>
                            <a:schemeClr val="bg1"/>
                          </a:solidFill>
                        </a:rPr>
                        <a:t>Day</a:t>
                      </a:r>
                      <a:r>
                        <a:rPr lang="en-IN" sz="1200" baseline="0" dirty="0">
                          <a:solidFill>
                            <a:schemeClr val="bg1"/>
                          </a:solidFill>
                        </a:rPr>
                        <a:t> 4</a:t>
                      </a:r>
                    </a:p>
                    <a:p>
                      <a:r>
                        <a:rPr lang="en-IN" sz="1200" baseline="0" dirty="0">
                          <a:solidFill>
                            <a:schemeClr val="bg1"/>
                          </a:solidFill>
                        </a:rPr>
                        <a:t>28/02</a:t>
                      </a:r>
                      <a:endParaRPr lang="en-IN" sz="1200" dirty="0">
                        <a:solidFill>
                          <a:schemeClr val="bg1"/>
                        </a:solidFill>
                      </a:endParaRPr>
                    </a:p>
                  </a:txBody>
                  <a:tcPr/>
                </a:tc>
                <a:extLst>
                  <a:ext uri="{0D108BD9-81ED-4DB2-BD59-A6C34878D82A}">
                    <a16:rowId xmlns:a16="http://schemas.microsoft.com/office/drawing/2014/main" val="10000"/>
                  </a:ext>
                </a:extLst>
              </a:tr>
              <a:tr h="858360">
                <a:tc>
                  <a:txBody>
                    <a:bodyPr/>
                    <a:lstStyle/>
                    <a:p>
                      <a:r>
                        <a:rPr lang="en-IN" sz="1800" dirty="0">
                          <a:solidFill>
                            <a:schemeClr val="tx1"/>
                          </a:solidFill>
                        </a:rPr>
                        <a:t>User</a:t>
                      </a:r>
                    </a:p>
                    <a:p>
                      <a:r>
                        <a:rPr lang="en-IN" sz="1800" dirty="0">
                          <a:solidFill>
                            <a:schemeClr val="tx1"/>
                          </a:solidFill>
                        </a:rPr>
                        <a:t>Story</a:t>
                      </a:r>
                      <a:r>
                        <a:rPr lang="en-IN" sz="1800" baseline="0" dirty="0">
                          <a:solidFill>
                            <a:schemeClr val="tx1"/>
                          </a:solidFill>
                        </a:rPr>
                        <a:t> </a:t>
                      </a:r>
                    </a:p>
                    <a:p>
                      <a:r>
                        <a:rPr lang="en-IN" sz="1100" dirty="0">
                          <a:solidFill>
                            <a:schemeClr val="tx1"/>
                          </a:solidFill>
                        </a:rPr>
                        <a:t>#</a:t>
                      </a:r>
                      <a:r>
                        <a:rPr lang="en-IN" sz="1100" baseline="0" dirty="0">
                          <a:solidFill>
                            <a:schemeClr val="tx1"/>
                          </a:solidFill>
                        </a:rPr>
                        <a:t> 5</a:t>
                      </a:r>
                      <a:endParaRPr lang="en-IN" sz="1100" dirty="0">
                        <a:solidFill>
                          <a:schemeClr val="tx1"/>
                        </a:solidFill>
                      </a:endParaRPr>
                    </a:p>
                  </a:txBody>
                  <a:tcPr/>
                </a:tc>
                <a:tc>
                  <a:txBody>
                    <a:bodyPr/>
                    <a:lstStyle/>
                    <a:p>
                      <a:pPr algn="ctr"/>
                      <a:endParaRPr lang="en-IN" sz="1600" dirty="0">
                        <a:solidFill>
                          <a:schemeClr val="tx1"/>
                        </a:solidFill>
                      </a:endParaRPr>
                    </a:p>
                  </a:txBody>
                  <a:tcPr/>
                </a:tc>
                <a:tc>
                  <a:txBody>
                    <a:bodyPr/>
                    <a:lstStyle/>
                    <a:p>
                      <a:pPr algn="ctr"/>
                      <a:r>
                        <a:rPr lang="en-IN" sz="1600" dirty="0">
                          <a:solidFill>
                            <a:schemeClr val="tx1"/>
                          </a:solidFill>
                        </a:rPr>
                        <a:t>HRS</a:t>
                      </a:r>
                    </a:p>
                  </a:txBody>
                  <a:tcPr/>
                </a:tc>
                <a:tc>
                  <a:txBody>
                    <a:bodyPr/>
                    <a:lstStyle/>
                    <a:p>
                      <a:pPr algn="ctr"/>
                      <a:r>
                        <a:rPr lang="en-IN" sz="1600" dirty="0">
                          <a:solidFill>
                            <a:schemeClr val="tx1"/>
                          </a:solidFill>
                        </a:rPr>
                        <a:t>HRS</a:t>
                      </a:r>
                    </a:p>
                  </a:txBody>
                  <a:tcPr/>
                </a:tc>
                <a:tc>
                  <a:txBody>
                    <a:bodyPr/>
                    <a:lstStyle/>
                    <a:p>
                      <a:pPr algn="ctr"/>
                      <a:r>
                        <a:rPr lang="en-IN" sz="1600" dirty="0">
                          <a:solidFill>
                            <a:schemeClr val="tx1"/>
                          </a:solidFill>
                        </a:rPr>
                        <a:t>HRS</a:t>
                      </a:r>
                    </a:p>
                  </a:txBody>
                  <a:tcPr/>
                </a:tc>
                <a:tc>
                  <a:txBody>
                    <a:bodyPr/>
                    <a:lstStyle/>
                    <a:p>
                      <a:pPr algn="ctr"/>
                      <a:r>
                        <a:rPr lang="en-IN" sz="1600" dirty="0">
                          <a:solidFill>
                            <a:schemeClr val="tx1"/>
                          </a:solidFill>
                        </a:rPr>
                        <a:t>HRS</a:t>
                      </a:r>
                    </a:p>
                  </a:txBody>
                  <a:tcPr/>
                </a:tc>
                <a:tc>
                  <a:txBody>
                    <a:bodyPr/>
                    <a:lstStyle/>
                    <a:p>
                      <a:pPr algn="ctr"/>
                      <a:r>
                        <a:rPr lang="en-IN" sz="1600" dirty="0">
                          <a:solidFill>
                            <a:schemeClr val="tx1"/>
                          </a:solidFill>
                        </a:rPr>
                        <a:t>HRS</a:t>
                      </a:r>
                    </a:p>
                  </a:txBody>
                  <a:tcPr/>
                </a:tc>
                <a:extLst>
                  <a:ext uri="{0D108BD9-81ED-4DB2-BD59-A6C34878D82A}">
                    <a16:rowId xmlns:a16="http://schemas.microsoft.com/office/drawing/2014/main" val="10001"/>
                  </a:ext>
                </a:extLst>
              </a:tr>
              <a:tr h="764699">
                <a:tc>
                  <a:txBody>
                    <a:bodyPr/>
                    <a:lstStyle/>
                    <a:p>
                      <a:r>
                        <a:rPr lang="en-IN" sz="1600" dirty="0">
                          <a:solidFill>
                            <a:schemeClr val="tx1"/>
                          </a:solidFill>
                        </a:rPr>
                        <a:t>Form Design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a:solidFill>
                            <a:schemeClr val="tx1"/>
                          </a:solidFill>
                        </a:rPr>
                        <a:t>25/02</a:t>
                      </a:r>
                    </a:p>
                    <a:p>
                      <a:endParaRPr lang="en-IN" dirty="0">
                        <a:solidFill>
                          <a:schemeClr val="bg1"/>
                        </a:solidFill>
                      </a:endParaRPr>
                    </a:p>
                  </a:txBody>
                  <a:tcPr/>
                </a:tc>
                <a:tc>
                  <a:txBody>
                    <a:bodyPr/>
                    <a:lstStyle/>
                    <a:p>
                      <a:pPr algn="ctr"/>
                      <a:r>
                        <a:rPr lang="en-IN" dirty="0">
                          <a:solidFill>
                            <a:schemeClr val="tx1"/>
                          </a:solidFill>
                        </a:rPr>
                        <a:t>1</a:t>
                      </a:r>
                    </a:p>
                  </a:txBody>
                  <a:tcPr/>
                </a:tc>
                <a:tc>
                  <a:txBody>
                    <a:bodyPr/>
                    <a:lstStyle/>
                    <a:p>
                      <a:pPr algn="ctr"/>
                      <a:r>
                        <a:rPr lang="en-IN" dirty="0">
                          <a:solidFill>
                            <a:schemeClr val="tx1"/>
                          </a:solidFill>
                        </a:rPr>
                        <a:t>1</a:t>
                      </a:r>
                    </a:p>
                  </a:txBody>
                  <a:tcPr/>
                </a:tc>
                <a:tc>
                  <a:txBody>
                    <a:bodyPr/>
                    <a:lstStyle/>
                    <a:p>
                      <a:pPr algn="ctr"/>
                      <a:r>
                        <a:rPr lang="en-IN" dirty="0">
                          <a:solidFill>
                            <a:schemeClr val="tx1"/>
                          </a:solidFill>
                        </a:rPr>
                        <a:t>0</a:t>
                      </a:r>
                    </a:p>
                  </a:txBody>
                  <a:tcPr/>
                </a:tc>
                <a:tc>
                  <a:txBody>
                    <a:bodyPr/>
                    <a:lstStyle/>
                    <a:p>
                      <a:pPr algn="ctr"/>
                      <a:r>
                        <a:rPr lang="en-IN" dirty="0">
                          <a:solidFill>
                            <a:schemeClr val="tx1"/>
                          </a:solidFill>
                        </a:rPr>
                        <a:t>0</a:t>
                      </a:r>
                    </a:p>
                  </a:txBody>
                  <a:tcPr/>
                </a:tc>
                <a:tc>
                  <a:txBody>
                    <a:bodyPr/>
                    <a:lstStyle/>
                    <a:p>
                      <a:pPr algn="ctr"/>
                      <a:r>
                        <a:rPr lang="en-IN" dirty="0">
                          <a:solidFill>
                            <a:schemeClr val="tx1"/>
                          </a:solidFill>
                        </a:rPr>
                        <a:t>0</a:t>
                      </a:r>
                    </a:p>
                  </a:txBody>
                  <a:tcPr/>
                </a:tc>
                <a:extLst>
                  <a:ext uri="{0D108BD9-81ED-4DB2-BD59-A6C34878D82A}">
                    <a16:rowId xmlns:a16="http://schemas.microsoft.com/office/drawing/2014/main" val="10002"/>
                  </a:ext>
                </a:extLst>
              </a:tr>
              <a:tr h="796560">
                <a:tc>
                  <a:txBody>
                    <a:bodyPr/>
                    <a:lstStyle/>
                    <a:p>
                      <a:r>
                        <a:rPr lang="en-IN" sz="1600" dirty="0">
                          <a:solidFill>
                            <a:schemeClr val="tx1"/>
                          </a:solidFill>
                        </a:rPr>
                        <a:t>Table Design</a:t>
                      </a:r>
                    </a:p>
                  </a:txBody>
                  <a:tcPr/>
                </a:tc>
                <a:tc>
                  <a:txBody>
                    <a:bodyPr/>
                    <a:lstStyle/>
                    <a:p>
                      <a:pPr algn="l"/>
                      <a:r>
                        <a:rPr lang="en-IN" sz="1200" dirty="0">
                          <a:solidFill>
                            <a:schemeClr val="tx1"/>
                          </a:solidFill>
                        </a:rPr>
                        <a:t>26/02</a:t>
                      </a:r>
                    </a:p>
                  </a:txBody>
                  <a:tcPr/>
                </a:tc>
                <a:tc>
                  <a:txBody>
                    <a:bodyPr/>
                    <a:lstStyle/>
                    <a:p>
                      <a:pPr algn="ctr"/>
                      <a:r>
                        <a:rPr lang="en-IN" dirty="0">
                          <a:solidFill>
                            <a:schemeClr val="tx1"/>
                          </a:solidFill>
                        </a:rPr>
                        <a:t>1</a:t>
                      </a:r>
                    </a:p>
                  </a:txBody>
                  <a:tcPr/>
                </a:tc>
                <a:tc>
                  <a:txBody>
                    <a:bodyPr/>
                    <a:lstStyle/>
                    <a:p>
                      <a:pPr algn="ctr"/>
                      <a:r>
                        <a:rPr lang="en-IN" dirty="0">
                          <a:solidFill>
                            <a:schemeClr val="tx1"/>
                          </a:solidFill>
                        </a:rPr>
                        <a:t>0</a:t>
                      </a:r>
                    </a:p>
                  </a:txBody>
                  <a:tcPr/>
                </a:tc>
                <a:tc>
                  <a:txBody>
                    <a:bodyPr/>
                    <a:lstStyle/>
                    <a:p>
                      <a:pPr algn="ctr"/>
                      <a:r>
                        <a:rPr lang="en-IN" dirty="0">
                          <a:solidFill>
                            <a:schemeClr val="tx1"/>
                          </a:solidFill>
                        </a:rPr>
                        <a:t>1</a:t>
                      </a:r>
                    </a:p>
                  </a:txBody>
                  <a:tcPr/>
                </a:tc>
                <a:tc>
                  <a:txBody>
                    <a:bodyPr/>
                    <a:lstStyle/>
                    <a:p>
                      <a:pPr algn="ctr"/>
                      <a:r>
                        <a:rPr lang="en-IN" dirty="0">
                          <a:solidFill>
                            <a:schemeClr val="tx1"/>
                          </a:solidFill>
                        </a:rPr>
                        <a:t>0</a:t>
                      </a:r>
                    </a:p>
                  </a:txBody>
                  <a:tcPr/>
                </a:tc>
                <a:tc>
                  <a:txBody>
                    <a:bodyPr/>
                    <a:lstStyle/>
                    <a:p>
                      <a:pPr algn="ctr"/>
                      <a:r>
                        <a:rPr lang="en-IN" dirty="0">
                          <a:solidFill>
                            <a:schemeClr val="tx1"/>
                          </a:solidFill>
                        </a:rPr>
                        <a:t>0</a:t>
                      </a:r>
                    </a:p>
                  </a:txBody>
                  <a:tcPr/>
                </a:tc>
                <a:extLst>
                  <a:ext uri="{0D108BD9-81ED-4DB2-BD59-A6C34878D82A}">
                    <a16:rowId xmlns:a16="http://schemas.microsoft.com/office/drawing/2014/main" val="10003"/>
                  </a:ext>
                </a:extLst>
              </a:tr>
              <a:tr h="653179">
                <a:tc>
                  <a:txBody>
                    <a:bodyPr/>
                    <a:lstStyle/>
                    <a:p>
                      <a:r>
                        <a:rPr lang="en-IN" sz="1600" dirty="0">
                          <a:solidFill>
                            <a:schemeClr val="tx1"/>
                          </a:solidFill>
                        </a:rPr>
                        <a:t>Coding</a:t>
                      </a:r>
                    </a:p>
                  </a:txBody>
                  <a:tcPr/>
                </a:tc>
                <a:tc>
                  <a:txBody>
                    <a:bodyPr/>
                    <a:lstStyle/>
                    <a:p>
                      <a:pPr algn="l"/>
                      <a:r>
                        <a:rPr lang="en-IN" sz="1200" dirty="0">
                          <a:solidFill>
                            <a:schemeClr val="tx1"/>
                          </a:solidFill>
                        </a:rPr>
                        <a:t>27/02</a:t>
                      </a:r>
                    </a:p>
                  </a:txBody>
                  <a:tcPr/>
                </a:tc>
                <a:tc>
                  <a:txBody>
                    <a:bodyPr/>
                    <a:lstStyle/>
                    <a:p>
                      <a:pPr algn="ctr"/>
                      <a:r>
                        <a:rPr lang="en-IN" dirty="0">
                          <a:solidFill>
                            <a:schemeClr val="tx1"/>
                          </a:solidFill>
                        </a:rPr>
                        <a:t>1</a:t>
                      </a:r>
                    </a:p>
                  </a:txBody>
                  <a:tcPr/>
                </a:tc>
                <a:tc>
                  <a:txBody>
                    <a:bodyPr/>
                    <a:lstStyle/>
                    <a:p>
                      <a:pPr algn="ctr"/>
                      <a:r>
                        <a:rPr lang="en-IN" dirty="0">
                          <a:solidFill>
                            <a:schemeClr val="tx1"/>
                          </a:solidFill>
                        </a:rPr>
                        <a:t>0</a:t>
                      </a:r>
                    </a:p>
                  </a:txBody>
                  <a:tcPr/>
                </a:tc>
                <a:tc>
                  <a:txBody>
                    <a:bodyPr/>
                    <a:lstStyle/>
                    <a:p>
                      <a:pPr algn="ctr"/>
                      <a:r>
                        <a:rPr lang="en-IN" dirty="0">
                          <a:solidFill>
                            <a:schemeClr val="tx1"/>
                          </a:solidFill>
                        </a:rPr>
                        <a:t>0</a:t>
                      </a:r>
                    </a:p>
                  </a:txBody>
                  <a:tcPr/>
                </a:tc>
                <a:tc>
                  <a:txBody>
                    <a:bodyPr/>
                    <a:lstStyle/>
                    <a:p>
                      <a:pPr algn="ctr"/>
                      <a:r>
                        <a:rPr lang="en-IN" dirty="0">
                          <a:solidFill>
                            <a:schemeClr val="tx1"/>
                          </a:solidFill>
                        </a:rPr>
                        <a:t>0</a:t>
                      </a:r>
                    </a:p>
                  </a:txBody>
                  <a:tcPr/>
                </a:tc>
                <a:tc>
                  <a:txBody>
                    <a:bodyPr/>
                    <a:lstStyle/>
                    <a:p>
                      <a:pPr algn="ctr"/>
                      <a:r>
                        <a:rPr lang="en-IN" dirty="0">
                          <a:solidFill>
                            <a:schemeClr val="tx1"/>
                          </a:solidFill>
                        </a:rPr>
                        <a:t>1</a:t>
                      </a:r>
                    </a:p>
                  </a:txBody>
                  <a:tcPr/>
                </a:tc>
                <a:extLst>
                  <a:ext uri="{0D108BD9-81ED-4DB2-BD59-A6C34878D82A}">
                    <a16:rowId xmlns:a16="http://schemas.microsoft.com/office/drawing/2014/main" val="10004"/>
                  </a:ext>
                </a:extLst>
              </a:tr>
              <a:tr h="726472">
                <a:tc>
                  <a:txBody>
                    <a:bodyPr/>
                    <a:lstStyle/>
                    <a:p>
                      <a:r>
                        <a:rPr lang="en-IN" sz="1600" dirty="0">
                          <a:solidFill>
                            <a:schemeClr val="tx1"/>
                          </a:solidFill>
                        </a:rPr>
                        <a:t>Testing &amp; validation</a:t>
                      </a:r>
                    </a:p>
                  </a:txBody>
                  <a:tcPr/>
                </a:tc>
                <a:tc>
                  <a:txBody>
                    <a:bodyPr/>
                    <a:lstStyle/>
                    <a:p>
                      <a:pPr algn="l"/>
                      <a:r>
                        <a:rPr lang="en-IN" sz="1200" dirty="0">
                          <a:solidFill>
                            <a:schemeClr val="tx1"/>
                          </a:solidFill>
                        </a:rPr>
                        <a:t>28/02</a:t>
                      </a:r>
                    </a:p>
                  </a:txBody>
                  <a:tcPr/>
                </a:tc>
                <a:tc>
                  <a:txBody>
                    <a:bodyPr/>
                    <a:lstStyle/>
                    <a:p>
                      <a:pPr algn="ctr"/>
                      <a:r>
                        <a:rPr lang="en-IN" dirty="0">
                          <a:solidFill>
                            <a:schemeClr val="tx1"/>
                          </a:solidFill>
                        </a:rPr>
                        <a:t>1</a:t>
                      </a:r>
                    </a:p>
                  </a:txBody>
                  <a:tcPr/>
                </a:tc>
                <a:tc>
                  <a:txBody>
                    <a:bodyPr/>
                    <a:lstStyle/>
                    <a:p>
                      <a:pPr algn="ctr"/>
                      <a:r>
                        <a:rPr lang="en-IN" dirty="0">
                          <a:solidFill>
                            <a:schemeClr val="tx1"/>
                          </a:solidFill>
                        </a:rPr>
                        <a:t>0</a:t>
                      </a:r>
                    </a:p>
                  </a:txBody>
                  <a:tcPr/>
                </a:tc>
                <a:tc>
                  <a:txBody>
                    <a:bodyPr/>
                    <a:lstStyle/>
                    <a:p>
                      <a:pPr algn="ctr"/>
                      <a:r>
                        <a:rPr lang="en-IN" dirty="0">
                          <a:solidFill>
                            <a:schemeClr val="tx1"/>
                          </a:solidFill>
                        </a:rPr>
                        <a:t>0</a:t>
                      </a:r>
                    </a:p>
                  </a:txBody>
                  <a:tcPr/>
                </a:tc>
                <a:tc>
                  <a:txBody>
                    <a:bodyPr/>
                    <a:lstStyle/>
                    <a:p>
                      <a:pPr algn="ctr"/>
                      <a:r>
                        <a:rPr lang="en-IN" dirty="0">
                          <a:solidFill>
                            <a:schemeClr val="tx1"/>
                          </a:solidFill>
                        </a:rPr>
                        <a:t>0</a:t>
                      </a:r>
                    </a:p>
                  </a:txBody>
                  <a:tcPr/>
                </a:tc>
                <a:tc>
                  <a:txBody>
                    <a:bodyPr/>
                    <a:lstStyle/>
                    <a:p>
                      <a:pPr algn="ctr"/>
                      <a:r>
                        <a:rPr lang="en-IN" dirty="0">
                          <a:solidFill>
                            <a:schemeClr val="tx1"/>
                          </a:solidFill>
                        </a:rPr>
                        <a:t>1</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8089423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48298-5BAD-4B06-AE35-7486CEBB0338}"/>
              </a:ext>
            </a:extLst>
          </p:cNvPr>
          <p:cNvSpPr>
            <a:spLocks noGrp="1"/>
          </p:cNvSpPr>
          <p:nvPr>
            <p:ph type="title"/>
          </p:nvPr>
        </p:nvSpPr>
        <p:spPr>
          <a:xfrm>
            <a:off x="0" y="-47297"/>
            <a:ext cx="12192000" cy="711200"/>
          </a:xfrm>
          <a:solidFill>
            <a:schemeClr val="tx2">
              <a:lumMod val="60000"/>
              <a:lumOff val="40000"/>
            </a:schemeClr>
          </a:solidFill>
        </p:spPr>
        <p:txBody>
          <a:bodyPr>
            <a:normAutofit fontScale="90000"/>
          </a:bodyPr>
          <a:lstStyle/>
          <a:p>
            <a:pPr algn="l"/>
            <a:r>
              <a:rPr lang="en-IN" dirty="0">
                <a:solidFill>
                  <a:schemeClr val="tx1">
                    <a:lumMod val="95000"/>
                    <a:lumOff val="5000"/>
                  </a:schemeClr>
                </a:solidFill>
              </a:rPr>
              <a:t>SPRINT : 1 PLAN</a:t>
            </a:r>
          </a:p>
        </p:txBody>
      </p:sp>
      <p:sp>
        <p:nvSpPr>
          <p:cNvPr id="8" name="Slide Number Placeholder 7">
            <a:extLst>
              <a:ext uri="{FF2B5EF4-FFF2-40B4-BE49-F238E27FC236}">
                <a16:creationId xmlns:a16="http://schemas.microsoft.com/office/drawing/2014/main" id="{4F73E196-7037-962D-B318-CDDAB7FB40DC}"/>
              </a:ext>
            </a:extLst>
          </p:cNvPr>
          <p:cNvSpPr>
            <a:spLocks noGrp="1"/>
          </p:cNvSpPr>
          <p:nvPr>
            <p:ph type="sldNum" sz="quarter" idx="12"/>
          </p:nvPr>
        </p:nvSpPr>
        <p:spPr/>
        <p:txBody>
          <a:bodyPr/>
          <a:lstStyle/>
          <a:p>
            <a:fld id="{3979BACE-D4D0-4C15-BBC8-118886278A23}" type="slidenum">
              <a:rPr lang="en-IN" smtClean="0"/>
              <a:t>44</a:t>
            </a:fld>
            <a:endParaRPr lang="en-IN"/>
          </a:p>
        </p:txBody>
      </p:sp>
      <p:graphicFrame>
        <p:nvGraphicFramePr>
          <p:cNvPr id="4" name="Table 3"/>
          <p:cNvGraphicFramePr>
            <a:graphicFrameLocks noGrp="1"/>
          </p:cNvGraphicFramePr>
          <p:nvPr>
            <p:extLst>
              <p:ext uri="{D42A27DB-BD31-4B8C-83A1-F6EECF244321}">
                <p14:modId xmlns:p14="http://schemas.microsoft.com/office/powerpoint/2010/main" val="858063183"/>
              </p:ext>
            </p:extLst>
          </p:nvPr>
        </p:nvGraphicFramePr>
        <p:xfrm>
          <a:off x="1340072" y="1406441"/>
          <a:ext cx="9238589" cy="5025888"/>
        </p:xfrm>
        <a:graphic>
          <a:graphicData uri="http://schemas.openxmlformats.org/drawingml/2006/table">
            <a:tbl>
              <a:tblPr firstRow="1" bandRow="1">
                <a:tableStyleId>{21E4AEA4-8DFA-4A89-87EB-49C32662AFE0}</a:tableStyleId>
              </a:tblPr>
              <a:tblGrid>
                <a:gridCol w="1797772">
                  <a:extLst>
                    <a:ext uri="{9D8B030D-6E8A-4147-A177-3AD203B41FA5}">
                      <a16:colId xmlns:a16="http://schemas.microsoft.com/office/drawing/2014/main" val="20000"/>
                    </a:ext>
                  </a:extLst>
                </a:gridCol>
                <a:gridCol w="1235969">
                  <a:extLst>
                    <a:ext uri="{9D8B030D-6E8A-4147-A177-3AD203B41FA5}">
                      <a16:colId xmlns:a16="http://schemas.microsoft.com/office/drawing/2014/main" val="20001"/>
                    </a:ext>
                  </a:extLst>
                </a:gridCol>
                <a:gridCol w="1565641">
                  <a:extLst>
                    <a:ext uri="{9D8B030D-6E8A-4147-A177-3AD203B41FA5}">
                      <a16:colId xmlns:a16="http://schemas.microsoft.com/office/drawing/2014/main" val="20002"/>
                    </a:ext>
                  </a:extLst>
                </a:gridCol>
                <a:gridCol w="1197379">
                  <a:extLst>
                    <a:ext uri="{9D8B030D-6E8A-4147-A177-3AD203B41FA5}">
                      <a16:colId xmlns:a16="http://schemas.microsoft.com/office/drawing/2014/main" val="20003"/>
                    </a:ext>
                  </a:extLst>
                </a:gridCol>
                <a:gridCol w="1138651">
                  <a:extLst>
                    <a:ext uri="{9D8B030D-6E8A-4147-A177-3AD203B41FA5}">
                      <a16:colId xmlns:a16="http://schemas.microsoft.com/office/drawing/2014/main" val="20004"/>
                    </a:ext>
                  </a:extLst>
                </a:gridCol>
                <a:gridCol w="1112770">
                  <a:extLst>
                    <a:ext uri="{9D8B030D-6E8A-4147-A177-3AD203B41FA5}">
                      <a16:colId xmlns:a16="http://schemas.microsoft.com/office/drawing/2014/main" val="20005"/>
                    </a:ext>
                  </a:extLst>
                </a:gridCol>
                <a:gridCol w="1190407">
                  <a:extLst>
                    <a:ext uri="{9D8B030D-6E8A-4147-A177-3AD203B41FA5}">
                      <a16:colId xmlns:a16="http://schemas.microsoft.com/office/drawing/2014/main" val="20006"/>
                    </a:ext>
                  </a:extLst>
                </a:gridCol>
              </a:tblGrid>
              <a:tr h="1226618">
                <a:tc>
                  <a:txBody>
                    <a:bodyPr/>
                    <a:lstStyle/>
                    <a:p>
                      <a:pPr algn="ctr"/>
                      <a:endParaRPr lang="en-IN" sz="1200" dirty="0">
                        <a:solidFill>
                          <a:schemeClr val="bg1"/>
                        </a:solidFill>
                      </a:endParaRPr>
                    </a:p>
                    <a:p>
                      <a:pPr algn="ctr"/>
                      <a:r>
                        <a:rPr lang="en-IN" sz="1200" dirty="0">
                          <a:solidFill>
                            <a:schemeClr val="bg1"/>
                          </a:solidFill>
                        </a:rPr>
                        <a:t>Backlog</a:t>
                      </a:r>
                    </a:p>
                    <a:p>
                      <a:pPr algn="ctr"/>
                      <a:r>
                        <a:rPr lang="en-IN" sz="1200" dirty="0">
                          <a:solidFill>
                            <a:schemeClr val="bg1"/>
                          </a:solidFill>
                        </a:rPr>
                        <a:t>Item</a:t>
                      </a:r>
                    </a:p>
                  </a:txBody>
                  <a:tcPr/>
                </a:tc>
                <a:tc>
                  <a:txBody>
                    <a:bodyPr/>
                    <a:lstStyle/>
                    <a:p>
                      <a:pPr algn="ctr"/>
                      <a:endParaRPr lang="en-IN" sz="1200" dirty="0">
                        <a:solidFill>
                          <a:schemeClr val="bg1"/>
                        </a:solidFill>
                      </a:endParaRPr>
                    </a:p>
                    <a:p>
                      <a:pPr algn="l"/>
                      <a:r>
                        <a:rPr lang="en-IN" sz="1200" dirty="0">
                          <a:solidFill>
                            <a:schemeClr val="bg1"/>
                          </a:solidFill>
                        </a:rPr>
                        <a:t>Completion Date</a:t>
                      </a:r>
                    </a:p>
                  </a:txBody>
                  <a:tcPr/>
                </a:tc>
                <a:tc>
                  <a:txBody>
                    <a:bodyPr/>
                    <a:lstStyle/>
                    <a:p>
                      <a:endParaRPr lang="en-IN" sz="1200" dirty="0">
                        <a:solidFill>
                          <a:schemeClr val="bg1"/>
                        </a:solidFill>
                      </a:endParaRPr>
                    </a:p>
                    <a:p>
                      <a:r>
                        <a:rPr lang="en-IN" sz="1200" dirty="0">
                          <a:solidFill>
                            <a:schemeClr val="bg1"/>
                          </a:solidFill>
                        </a:rPr>
                        <a:t>Original</a:t>
                      </a:r>
                    </a:p>
                    <a:p>
                      <a:r>
                        <a:rPr lang="en-IN" sz="1200" dirty="0">
                          <a:solidFill>
                            <a:schemeClr val="bg1"/>
                          </a:solidFill>
                        </a:rPr>
                        <a:t>Estimate</a:t>
                      </a:r>
                    </a:p>
                    <a:p>
                      <a:endParaRPr lang="en-IN" sz="1200" dirty="0">
                        <a:solidFill>
                          <a:schemeClr val="bg1"/>
                        </a:solidFill>
                      </a:endParaRPr>
                    </a:p>
                  </a:txBody>
                  <a:tcPr/>
                </a:tc>
                <a:tc>
                  <a:txBody>
                    <a:bodyPr/>
                    <a:lstStyle/>
                    <a:p>
                      <a:r>
                        <a:rPr lang="en-IN" sz="1200" dirty="0">
                          <a:solidFill>
                            <a:schemeClr val="bg1"/>
                          </a:solidFill>
                        </a:rPr>
                        <a:t>Day 1</a:t>
                      </a:r>
                    </a:p>
                    <a:p>
                      <a:r>
                        <a:rPr lang="en-IN" sz="1200" dirty="0">
                          <a:solidFill>
                            <a:schemeClr val="bg1"/>
                          </a:solidFill>
                        </a:rPr>
                        <a:t>01/03</a:t>
                      </a:r>
                    </a:p>
                  </a:txBody>
                  <a:tcPr/>
                </a:tc>
                <a:tc>
                  <a:txBody>
                    <a:bodyPr/>
                    <a:lstStyle/>
                    <a:p>
                      <a:r>
                        <a:rPr lang="en-IN" sz="1200" dirty="0">
                          <a:solidFill>
                            <a:schemeClr val="bg1"/>
                          </a:solidFill>
                        </a:rPr>
                        <a:t>Day</a:t>
                      </a:r>
                      <a:r>
                        <a:rPr lang="en-IN" sz="1200" baseline="0" dirty="0">
                          <a:solidFill>
                            <a:schemeClr val="bg1"/>
                          </a:solidFill>
                        </a:rPr>
                        <a:t> 2</a:t>
                      </a:r>
                    </a:p>
                    <a:p>
                      <a:r>
                        <a:rPr lang="en-IN" sz="1200" baseline="0" dirty="0">
                          <a:solidFill>
                            <a:schemeClr val="bg1"/>
                          </a:solidFill>
                        </a:rPr>
                        <a:t>02/03</a:t>
                      </a:r>
                      <a:endParaRPr lang="en-IN" sz="1200" dirty="0">
                        <a:solidFill>
                          <a:schemeClr val="bg1"/>
                        </a:solidFill>
                      </a:endParaRPr>
                    </a:p>
                  </a:txBody>
                  <a:tcPr/>
                </a:tc>
                <a:tc>
                  <a:txBody>
                    <a:bodyPr/>
                    <a:lstStyle/>
                    <a:p>
                      <a:r>
                        <a:rPr lang="en-IN" sz="1200" dirty="0">
                          <a:solidFill>
                            <a:schemeClr val="bg1"/>
                          </a:solidFill>
                        </a:rPr>
                        <a:t>Day</a:t>
                      </a:r>
                      <a:r>
                        <a:rPr lang="en-IN" sz="1200" baseline="0" dirty="0">
                          <a:solidFill>
                            <a:schemeClr val="bg1"/>
                          </a:solidFill>
                        </a:rPr>
                        <a:t> 3</a:t>
                      </a:r>
                    </a:p>
                    <a:p>
                      <a:r>
                        <a:rPr lang="en-IN" sz="1200" baseline="0" dirty="0">
                          <a:solidFill>
                            <a:schemeClr val="bg1"/>
                          </a:solidFill>
                        </a:rPr>
                        <a:t>03/03</a:t>
                      </a:r>
                      <a:endParaRPr lang="en-IN" sz="1200" dirty="0">
                        <a:solidFill>
                          <a:schemeClr val="bg1"/>
                        </a:solidFill>
                      </a:endParaRPr>
                    </a:p>
                  </a:txBody>
                  <a:tcPr/>
                </a:tc>
                <a:tc>
                  <a:txBody>
                    <a:bodyPr/>
                    <a:lstStyle/>
                    <a:p>
                      <a:r>
                        <a:rPr lang="en-IN" sz="1200" dirty="0">
                          <a:solidFill>
                            <a:schemeClr val="bg1"/>
                          </a:solidFill>
                        </a:rPr>
                        <a:t>Day</a:t>
                      </a:r>
                      <a:r>
                        <a:rPr lang="en-IN" sz="1200" baseline="0" dirty="0">
                          <a:solidFill>
                            <a:schemeClr val="bg1"/>
                          </a:solidFill>
                        </a:rPr>
                        <a:t> 4</a:t>
                      </a:r>
                    </a:p>
                    <a:p>
                      <a:r>
                        <a:rPr lang="en-IN" sz="1200" baseline="0" dirty="0">
                          <a:solidFill>
                            <a:schemeClr val="bg1"/>
                          </a:solidFill>
                        </a:rPr>
                        <a:t>04/03</a:t>
                      </a:r>
                      <a:endParaRPr lang="en-IN" sz="1200" dirty="0">
                        <a:solidFill>
                          <a:schemeClr val="bg1"/>
                        </a:solidFill>
                      </a:endParaRPr>
                    </a:p>
                  </a:txBody>
                  <a:tcPr/>
                </a:tc>
                <a:extLst>
                  <a:ext uri="{0D108BD9-81ED-4DB2-BD59-A6C34878D82A}">
                    <a16:rowId xmlns:a16="http://schemas.microsoft.com/office/drawing/2014/main" val="10000"/>
                  </a:ext>
                </a:extLst>
              </a:tr>
              <a:tr h="858360">
                <a:tc>
                  <a:txBody>
                    <a:bodyPr/>
                    <a:lstStyle/>
                    <a:p>
                      <a:r>
                        <a:rPr lang="en-IN" sz="1800" dirty="0">
                          <a:solidFill>
                            <a:schemeClr val="tx1"/>
                          </a:solidFill>
                        </a:rPr>
                        <a:t>User</a:t>
                      </a:r>
                    </a:p>
                    <a:p>
                      <a:r>
                        <a:rPr lang="en-IN" sz="1800" dirty="0">
                          <a:solidFill>
                            <a:schemeClr val="tx1"/>
                          </a:solidFill>
                        </a:rPr>
                        <a:t>Story</a:t>
                      </a:r>
                      <a:r>
                        <a:rPr lang="en-IN" sz="1800" baseline="0" dirty="0">
                          <a:solidFill>
                            <a:schemeClr val="tx1"/>
                          </a:solidFill>
                        </a:rPr>
                        <a:t> </a:t>
                      </a:r>
                    </a:p>
                    <a:p>
                      <a:r>
                        <a:rPr lang="en-IN" sz="1100" dirty="0">
                          <a:solidFill>
                            <a:schemeClr val="tx1"/>
                          </a:solidFill>
                        </a:rPr>
                        <a:t>#</a:t>
                      </a:r>
                      <a:r>
                        <a:rPr lang="en-IN" sz="1100" baseline="0" dirty="0">
                          <a:solidFill>
                            <a:schemeClr val="tx1"/>
                          </a:solidFill>
                        </a:rPr>
                        <a:t> 6</a:t>
                      </a:r>
                      <a:endParaRPr lang="en-IN" sz="1100" dirty="0">
                        <a:solidFill>
                          <a:schemeClr val="tx1"/>
                        </a:solidFill>
                      </a:endParaRPr>
                    </a:p>
                  </a:txBody>
                  <a:tcPr/>
                </a:tc>
                <a:tc>
                  <a:txBody>
                    <a:bodyPr/>
                    <a:lstStyle/>
                    <a:p>
                      <a:pPr algn="ctr"/>
                      <a:endParaRPr lang="en-IN" sz="1600" dirty="0">
                        <a:solidFill>
                          <a:schemeClr val="tx1"/>
                        </a:solidFill>
                      </a:endParaRPr>
                    </a:p>
                  </a:txBody>
                  <a:tcPr/>
                </a:tc>
                <a:tc>
                  <a:txBody>
                    <a:bodyPr/>
                    <a:lstStyle/>
                    <a:p>
                      <a:pPr algn="ctr"/>
                      <a:r>
                        <a:rPr lang="en-IN" sz="1600" dirty="0">
                          <a:solidFill>
                            <a:schemeClr val="tx1"/>
                          </a:solidFill>
                        </a:rPr>
                        <a:t>HRS</a:t>
                      </a:r>
                    </a:p>
                  </a:txBody>
                  <a:tcPr/>
                </a:tc>
                <a:tc>
                  <a:txBody>
                    <a:bodyPr/>
                    <a:lstStyle/>
                    <a:p>
                      <a:pPr algn="ctr"/>
                      <a:r>
                        <a:rPr lang="en-IN" sz="1600" dirty="0">
                          <a:solidFill>
                            <a:schemeClr val="tx1"/>
                          </a:solidFill>
                        </a:rPr>
                        <a:t>HRS</a:t>
                      </a:r>
                    </a:p>
                  </a:txBody>
                  <a:tcPr/>
                </a:tc>
                <a:tc>
                  <a:txBody>
                    <a:bodyPr/>
                    <a:lstStyle/>
                    <a:p>
                      <a:pPr algn="ctr"/>
                      <a:r>
                        <a:rPr lang="en-IN" sz="1600" dirty="0">
                          <a:solidFill>
                            <a:schemeClr val="tx1"/>
                          </a:solidFill>
                        </a:rPr>
                        <a:t>HRS</a:t>
                      </a:r>
                    </a:p>
                  </a:txBody>
                  <a:tcPr/>
                </a:tc>
                <a:tc>
                  <a:txBody>
                    <a:bodyPr/>
                    <a:lstStyle/>
                    <a:p>
                      <a:pPr algn="ctr"/>
                      <a:r>
                        <a:rPr lang="en-IN" sz="1600" dirty="0">
                          <a:solidFill>
                            <a:schemeClr val="tx1"/>
                          </a:solidFill>
                        </a:rPr>
                        <a:t>HRS</a:t>
                      </a:r>
                    </a:p>
                  </a:txBody>
                  <a:tcPr/>
                </a:tc>
                <a:tc>
                  <a:txBody>
                    <a:bodyPr/>
                    <a:lstStyle/>
                    <a:p>
                      <a:pPr algn="ctr"/>
                      <a:r>
                        <a:rPr lang="en-IN" sz="1600" dirty="0">
                          <a:solidFill>
                            <a:schemeClr val="tx1"/>
                          </a:solidFill>
                        </a:rPr>
                        <a:t>HRS</a:t>
                      </a:r>
                    </a:p>
                  </a:txBody>
                  <a:tcPr/>
                </a:tc>
                <a:extLst>
                  <a:ext uri="{0D108BD9-81ED-4DB2-BD59-A6C34878D82A}">
                    <a16:rowId xmlns:a16="http://schemas.microsoft.com/office/drawing/2014/main" val="10001"/>
                  </a:ext>
                </a:extLst>
              </a:tr>
              <a:tr h="764699">
                <a:tc>
                  <a:txBody>
                    <a:bodyPr/>
                    <a:lstStyle/>
                    <a:p>
                      <a:r>
                        <a:rPr lang="en-IN" sz="1600" dirty="0">
                          <a:solidFill>
                            <a:schemeClr val="tx1"/>
                          </a:solidFill>
                        </a:rPr>
                        <a:t>Form Design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a:solidFill>
                            <a:schemeClr val="tx1"/>
                          </a:solidFill>
                        </a:rPr>
                        <a:t>01/03</a:t>
                      </a:r>
                    </a:p>
                  </a:txBody>
                  <a:tcPr/>
                </a:tc>
                <a:tc>
                  <a:txBody>
                    <a:bodyPr/>
                    <a:lstStyle/>
                    <a:p>
                      <a:pPr algn="ctr"/>
                      <a:r>
                        <a:rPr lang="en-IN" dirty="0">
                          <a:solidFill>
                            <a:schemeClr val="tx1"/>
                          </a:solidFill>
                        </a:rPr>
                        <a:t>1</a:t>
                      </a:r>
                    </a:p>
                  </a:txBody>
                  <a:tcPr/>
                </a:tc>
                <a:tc>
                  <a:txBody>
                    <a:bodyPr/>
                    <a:lstStyle/>
                    <a:p>
                      <a:pPr algn="ctr"/>
                      <a:r>
                        <a:rPr lang="en-IN" dirty="0">
                          <a:solidFill>
                            <a:schemeClr val="tx1"/>
                          </a:solidFill>
                        </a:rPr>
                        <a:t>1</a:t>
                      </a:r>
                    </a:p>
                  </a:txBody>
                  <a:tcPr/>
                </a:tc>
                <a:tc>
                  <a:txBody>
                    <a:bodyPr/>
                    <a:lstStyle/>
                    <a:p>
                      <a:pPr algn="ctr"/>
                      <a:r>
                        <a:rPr lang="en-IN" dirty="0">
                          <a:solidFill>
                            <a:schemeClr val="tx1"/>
                          </a:solidFill>
                        </a:rPr>
                        <a:t>0</a:t>
                      </a:r>
                    </a:p>
                  </a:txBody>
                  <a:tcPr/>
                </a:tc>
                <a:tc>
                  <a:txBody>
                    <a:bodyPr/>
                    <a:lstStyle/>
                    <a:p>
                      <a:pPr algn="ctr"/>
                      <a:r>
                        <a:rPr lang="en-IN" dirty="0">
                          <a:solidFill>
                            <a:schemeClr val="tx1"/>
                          </a:solidFill>
                        </a:rPr>
                        <a:t>0</a:t>
                      </a:r>
                    </a:p>
                  </a:txBody>
                  <a:tcPr/>
                </a:tc>
                <a:tc>
                  <a:txBody>
                    <a:bodyPr/>
                    <a:lstStyle/>
                    <a:p>
                      <a:pPr algn="ctr"/>
                      <a:r>
                        <a:rPr lang="en-IN" dirty="0">
                          <a:solidFill>
                            <a:schemeClr val="tx1"/>
                          </a:solidFill>
                        </a:rPr>
                        <a:t>0</a:t>
                      </a:r>
                    </a:p>
                  </a:txBody>
                  <a:tcPr/>
                </a:tc>
                <a:extLst>
                  <a:ext uri="{0D108BD9-81ED-4DB2-BD59-A6C34878D82A}">
                    <a16:rowId xmlns:a16="http://schemas.microsoft.com/office/drawing/2014/main" val="10002"/>
                  </a:ext>
                </a:extLst>
              </a:tr>
              <a:tr h="796560">
                <a:tc>
                  <a:txBody>
                    <a:bodyPr/>
                    <a:lstStyle/>
                    <a:p>
                      <a:r>
                        <a:rPr lang="en-IN" sz="1600" dirty="0">
                          <a:solidFill>
                            <a:schemeClr val="tx1"/>
                          </a:solidFill>
                        </a:rPr>
                        <a:t>Table Design</a:t>
                      </a:r>
                    </a:p>
                  </a:txBody>
                  <a:tcPr/>
                </a:tc>
                <a:tc>
                  <a:txBody>
                    <a:bodyPr/>
                    <a:lstStyle/>
                    <a:p>
                      <a:pPr algn="l"/>
                      <a:r>
                        <a:rPr lang="en-IN" sz="1200" dirty="0">
                          <a:solidFill>
                            <a:schemeClr val="tx1"/>
                          </a:solidFill>
                        </a:rPr>
                        <a:t>02/03</a:t>
                      </a:r>
                    </a:p>
                  </a:txBody>
                  <a:tcPr/>
                </a:tc>
                <a:tc>
                  <a:txBody>
                    <a:bodyPr/>
                    <a:lstStyle/>
                    <a:p>
                      <a:pPr algn="ctr"/>
                      <a:r>
                        <a:rPr lang="en-IN" dirty="0">
                          <a:solidFill>
                            <a:schemeClr val="tx1"/>
                          </a:solidFill>
                        </a:rPr>
                        <a:t>1</a:t>
                      </a:r>
                    </a:p>
                  </a:txBody>
                  <a:tcPr/>
                </a:tc>
                <a:tc>
                  <a:txBody>
                    <a:bodyPr/>
                    <a:lstStyle/>
                    <a:p>
                      <a:pPr algn="ctr"/>
                      <a:r>
                        <a:rPr lang="en-IN" dirty="0">
                          <a:solidFill>
                            <a:schemeClr val="tx1"/>
                          </a:solidFill>
                        </a:rPr>
                        <a:t>0</a:t>
                      </a:r>
                    </a:p>
                  </a:txBody>
                  <a:tcPr/>
                </a:tc>
                <a:tc>
                  <a:txBody>
                    <a:bodyPr/>
                    <a:lstStyle/>
                    <a:p>
                      <a:pPr algn="ctr"/>
                      <a:r>
                        <a:rPr lang="en-IN" dirty="0">
                          <a:solidFill>
                            <a:schemeClr val="tx1"/>
                          </a:solidFill>
                        </a:rPr>
                        <a:t>1</a:t>
                      </a:r>
                    </a:p>
                  </a:txBody>
                  <a:tcPr/>
                </a:tc>
                <a:tc>
                  <a:txBody>
                    <a:bodyPr/>
                    <a:lstStyle/>
                    <a:p>
                      <a:pPr algn="ctr"/>
                      <a:r>
                        <a:rPr lang="en-IN" dirty="0">
                          <a:solidFill>
                            <a:schemeClr val="tx1"/>
                          </a:solidFill>
                        </a:rPr>
                        <a:t>0</a:t>
                      </a:r>
                    </a:p>
                  </a:txBody>
                  <a:tcPr/>
                </a:tc>
                <a:tc>
                  <a:txBody>
                    <a:bodyPr/>
                    <a:lstStyle/>
                    <a:p>
                      <a:pPr algn="ctr"/>
                      <a:r>
                        <a:rPr lang="en-IN" dirty="0">
                          <a:solidFill>
                            <a:schemeClr val="tx1"/>
                          </a:solidFill>
                        </a:rPr>
                        <a:t>0</a:t>
                      </a:r>
                    </a:p>
                  </a:txBody>
                  <a:tcPr/>
                </a:tc>
                <a:extLst>
                  <a:ext uri="{0D108BD9-81ED-4DB2-BD59-A6C34878D82A}">
                    <a16:rowId xmlns:a16="http://schemas.microsoft.com/office/drawing/2014/main" val="10003"/>
                  </a:ext>
                </a:extLst>
              </a:tr>
              <a:tr h="653179">
                <a:tc>
                  <a:txBody>
                    <a:bodyPr/>
                    <a:lstStyle/>
                    <a:p>
                      <a:r>
                        <a:rPr lang="en-IN" sz="1600" dirty="0">
                          <a:solidFill>
                            <a:schemeClr val="tx1"/>
                          </a:solidFill>
                        </a:rPr>
                        <a:t>Coding</a:t>
                      </a:r>
                    </a:p>
                  </a:txBody>
                  <a:tcPr/>
                </a:tc>
                <a:tc>
                  <a:txBody>
                    <a:bodyPr/>
                    <a:lstStyle/>
                    <a:p>
                      <a:pPr algn="l"/>
                      <a:r>
                        <a:rPr lang="en-IN" sz="1200" dirty="0">
                          <a:solidFill>
                            <a:schemeClr val="tx1"/>
                          </a:solidFill>
                        </a:rPr>
                        <a:t>03/03</a:t>
                      </a:r>
                    </a:p>
                  </a:txBody>
                  <a:tcPr/>
                </a:tc>
                <a:tc>
                  <a:txBody>
                    <a:bodyPr/>
                    <a:lstStyle/>
                    <a:p>
                      <a:pPr algn="ctr"/>
                      <a:r>
                        <a:rPr lang="en-IN" dirty="0">
                          <a:solidFill>
                            <a:schemeClr val="tx1"/>
                          </a:solidFill>
                        </a:rPr>
                        <a:t>1</a:t>
                      </a:r>
                    </a:p>
                  </a:txBody>
                  <a:tcPr/>
                </a:tc>
                <a:tc>
                  <a:txBody>
                    <a:bodyPr/>
                    <a:lstStyle/>
                    <a:p>
                      <a:pPr algn="ctr"/>
                      <a:r>
                        <a:rPr lang="en-IN" dirty="0">
                          <a:solidFill>
                            <a:schemeClr val="tx1"/>
                          </a:solidFill>
                        </a:rPr>
                        <a:t>0</a:t>
                      </a:r>
                    </a:p>
                  </a:txBody>
                  <a:tcPr/>
                </a:tc>
                <a:tc>
                  <a:txBody>
                    <a:bodyPr/>
                    <a:lstStyle/>
                    <a:p>
                      <a:pPr algn="ctr"/>
                      <a:r>
                        <a:rPr lang="en-IN" dirty="0">
                          <a:solidFill>
                            <a:schemeClr val="tx1"/>
                          </a:solidFill>
                        </a:rPr>
                        <a:t>0</a:t>
                      </a:r>
                    </a:p>
                  </a:txBody>
                  <a:tcPr/>
                </a:tc>
                <a:tc>
                  <a:txBody>
                    <a:bodyPr/>
                    <a:lstStyle/>
                    <a:p>
                      <a:pPr algn="ctr"/>
                      <a:r>
                        <a:rPr lang="en-IN" dirty="0">
                          <a:solidFill>
                            <a:schemeClr val="tx1"/>
                          </a:solidFill>
                        </a:rPr>
                        <a:t>0</a:t>
                      </a:r>
                    </a:p>
                  </a:txBody>
                  <a:tcPr/>
                </a:tc>
                <a:tc>
                  <a:txBody>
                    <a:bodyPr/>
                    <a:lstStyle/>
                    <a:p>
                      <a:pPr algn="ctr"/>
                      <a:r>
                        <a:rPr lang="en-IN" dirty="0">
                          <a:solidFill>
                            <a:schemeClr val="tx1"/>
                          </a:solidFill>
                        </a:rPr>
                        <a:t>1</a:t>
                      </a:r>
                    </a:p>
                  </a:txBody>
                  <a:tcPr/>
                </a:tc>
                <a:extLst>
                  <a:ext uri="{0D108BD9-81ED-4DB2-BD59-A6C34878D82A}">
                    <a16:rowId xmlns:a16="http://schemas.microsoft.com/office/drawing/2014/main" val="10004"/>
                  </a:ext>
                </a:extLst>
              </a:tr>
              <a:tr h="726472">
                <a:tc>
                  <a:txBody>
                    <a:bodyPr/>
                    <a:lstStyle/>
                    <a:p>
                      <a:r>
                        <a:rPr lang="en-IN" sz="1600" dirty="0">
                          <a:solidFill>
                            <a:schemeClr val="tx1"/>
                          </a:solidFill>
                        </a:rPr>
                        <a:t>Testing &amp; validation</a:t>
                      </a:r>
                    </a:p>
                  </a:txBody>
                  <a:tcPr/>
                </a:tc>
                <a:tc>
                  <a:txBody>
                    <a:bodyPr/>
                    <a:lstStyle/>
                    <a:p>
                      <a:pPr algn="l"/>
                      <a:r>
                        <a:rPr lang="en-IN" sz="1200" dirty="0">
                          <a:solidFill>
                            <a:schemeClr val="tx1"/>
                          </a:solidFill>
                        </a:rPr>
                        <a:t>04/03</a:t>
                      </a:r>
                    </a:p>
                  </a:txBody>
                  <a:tcPr/>
                </a:tc>
                <a:tc>
                  <a:txBody>
                    <a:bodyPr/>
                    <a:lstStyle/>
                    <a:p>
                      <a:pPr algn="ctr"/>
                      <a:r>
                        <a:rPr lang="en-IN" dirty="0">
                          <a:solidFill>
                            <a:schemeClr val="tx1"/>
                          </a:solidFill>
                        </a:rPr>
                        <a:t>1</a:t>
                      </a:r>
                    </a:p>
                  </a:txBody>
                  <a:tcPr/>
                </a:tc>
                <a:tc>
                  <a:txBody>
                    <a:bodyPr/>
                    <a:lstStyle/>
                    <a:p>
                      <a:pPr algn="ctr"/>
                      <a:r>
                        <a:rPr lang="en-IN" dirty="0">
                          <a:solidFill>
                            <a:schemeClr val="tx1"/>
                          </a:solidFill>
                        </a:rPr>
                        <a:t>0</a:t>
                      </a:r>
                    </a:p>
                  </a:txBody>
                  <a:tcPr/>
                </a:tc>
                <a:tc>
                  <a:txBody>
                    <a:bodyPr/>
                    <a:lstStyle/>
                    <a:p>
                      <a:pPr algn="ctr"/>
                      <a:r>
                        <a:rPr lang="en-IN" dirty="0">
                          <a:solidFill>
                            <a:schemeClr val="tx1"/>
                          </a:solidFill>
                        </a:rPr>
                        <a:t>0</a:t>
                      </a:r>
                    </a:p>
                  </a:txBody>
                  <a:tcPr/>
                </a:tc>
                <a:tc>
                  <a:txBody>
                    <a:bodyPr/>
                    <a:lstStyle/>
                    <a:p>
                      <a:pPr algn="ctr"/>
                      <a:r>
                        <a:rPr lang="en-IN" dirty="0">
                          <a:solidFill>
                            <a:schemeClr val="tx1"/>
                          </a:solidFill>
                        </a:rPr>
                        <a:t>0</a:t>
                      </a:r>
                    </a:p>
                  </a:txBody>
                  <a:tcPr/>
                </a:tc>
                <a:tc>
                  <a:txBody>
                    <a:bodyPr/>
                    <a:lstStyle/>
                    <a:p>
                      <a:pPr algn="ctr"/>
                      <a:r>
                        <a:rPr lang="en-IN" dirty="0">
                          <a:solidFill>
                            <a:schemeClr val="tx1"/>
                          </a:solidFill>
                        </a:rPr>
                        <a:t>1</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0279337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48298-5BAD-4B06-AE35-7486CEBB0338}"/>
              </a:ext>
            </a:extLst>
          </p:cNvPr>
          <p:cNvSpPr>
            <a:spLocks noGrp="1"/>
          </p:cNvSpPr>
          <p:nvPr>
            <p:ph type="title"/>
          </p:nvPr>
        </p:nvSpPr>
        <p:spPr>
          <a:xfrm>
            <a:off x="0" y="-47297"/>
            <a:ext cx="12192000" cy="711200"/>
          </a:xfrm>
          <a:solidFill>
            <a:schemeClr val="tx2">
              <a:lumMod val="60000"/>
              <a:lumOff val="40000"/>
            </a:schemeClr>
          </a:solidFill>
        </p:spPr>
        <p:txBody>
          <a:bodyPr>
            <a:normAutofit fontScale="90000"/>
          </a:bodyPr>
          <a:lstStyle/>
          <a:p>
            <a:pPr algn="l"/>
            <a:r>
              <a:rPr lang="en-IN" dirty="0">
                <a:solidFill>
                  <a:schemeClr val="tx1">
                    <a:lumMod val="95000"/>
                    <a:lumOff val="5000"/>
                  </a:schemeClr>
                </a:solidFill>
              </a:rPr>
              <a:t>SPRINT : 1 PLAN</a:t>
            </a:r>
          </a:p>
        </p:txBody>
      </p:sp>
      <p:sp>
        <p:nvSpPr>
          <p:cNvPr id="8" name="Slide Number Placeholder 7">
            <a:extLst>
              <a:ext uri="{FF2B5EF4-FFF2-40B4-BE49-F238E27FC236}">
                <a16:creationId xmlns:a16="http://schemas.microsoft.com/office/drawing/2014/main" id="{4F73E196-7037-962D-B318-CDDAB7FB40DC}"/>
              </a:ext>
            </a:extLst>
          </p:cNvPr>
          <p:cNvSpPr>
            <a:spLocks noGrp="1"/>
          </p:cNvSpPr>
          <p:nvPr>
            <p:ph type="sldNum" sz="quarter" idx="12"/>
          </p:nvPr>
        </p:nvSpPr>
        <p:spPr/>
        <p:txBody>
          <a:bodyPr/>
          <a:lstStyle/>
          <a:p>
            <a:fld id="{3979BACE-D4D0-4C15-BBC8-118886278A23}" type="slidenum">
              <a:rPr lang="en-IN" smtClean="0"/>
              <a:t>45</a:t>
            </a:fld>
            <a:endParaRPr lang="en-IN"/>
          </a:p>
        </p:txBody>
      </p:sp>
      <p:graphicFrame>
        <p:nvGraphicFramePr>
          <p:cNvPr id="4" name="Table 3"/>
          <p:cNvGraphicFramePr>
            <a:graphicFrameLocks noGrp="1"/>
          </p:cNvGraphicFramePr>
          <p:nvPr>
            <p:extLst>
              <p:ext uri="{D42A27DB-BD31-4B8C-83A1-F6EECF244321}">
                <p14:modId xmlns:p14="http://schemas.microsoft.com/office/powerpoint/2010/main" val="2754891582"/>
              </p:ext>
            </p:extLst>
          </p:nvPr>
        </p:nvGraphicFramePr>
        <p:xfrm>
          <a:off x="1340072" y="1406441"/>
          <a:ext cx="9159762" cy="5025888"/>
        </p:xfrm>
        <a:graphic>
          <a:graphicData uri="http://schemas.openxmlformats.org/drawingml/2006/table">
            <a:tbl>
              <a:tblPr firstRow="1" bandRow="1">
                <a:tableStyleId>{21E4AEA4-8DFA-4A89-87EB-49C32662AFE0}</a:tableStyleId>
              </a:tblPr>
              <a:tblGrid>
                <a:gridCol w="1782433">
                  <a:extLst>
                    <a:ext uri="{9D8B030D-6E8A-4147-A177-3AD203B41FA5}">
                      <a16:colId xmlns:a16="http://schemas.microsoft.com/office/drawing/2014/main" val="20000"/>
                    </a:ext>
                  </a:extLst>
                </a:gridCol>
                <a:gridCol w="1225423">
                  <a:extLst>
                    <a:ext uri="{9D8B030D-6E8A-4147-A177-3AD203B41FA5}">
                      <a16:colId xmlns:a16="http://schemas.microsoft.com/office/drawing/2014/main" val="20001"/>
                    </a:ext>
                  </a:extLst>
                </a:gridCol>
                <a:gridCol w="1552282">
                  <a:extLst>
                    <a:ext uri="{9D8B030D-6E8A-4147-A177-3AD203B41FA5}">
                      <a16:colId xmlns:a16="http://schemas.microsoft.com/office/drawing/2014/main" val="20002"/>
                    </a:ext>
                  </a:extLst>
                </a:gridCol>
                <a:gridCol w="1187163">
                  <a:extLst>
                    <a:ext uri="{9D8B030D-6E8A-4147-A177-3AD203B41FA5}">
                      <a16:colId xmlns:a16="http://schemas.microsoft.com/office/drawing/2014/main" val="20003"/>
                    </a:ext>
                  </a:extLst>
                </a:gridCol>
                <a:gridCol w="1128935">
                  <a:extLst>
                    <a:ext uri="{9D8B030D-6E8A-4147-A177-3AD203B41FA5}">
                      <a16:colId xmlns:a16="http://schemas.microsoft.com/office/drawing/2014/main" val="20004"/>
                    </a:ext>
                  </a:extLst>
                </a:gridCol>
                <a:gridCol w="1103276">
                  <a:extLst>
                    <a:ext uri="{9D8B030D-6E8A-4147-A177-3AD203B41FA5}">
                      <a16:colId xmlns:a16="http://schemas.microsoft.com/office/drawing/2014/main" val="20005"/>
                    </a:ext>
                  </a:extLst>
                </a:gridCol>
                <a:gridCol w="1180250">
                  <a:extLst>
                    <a:ext uri="{9D8B030D-6E8A-4147-A177-3AD203B41FA5}">
                      <a16:colId xmlns:a16="http://schemas.microsoft.com/office/drawing/2014/main" val="20006"/>
                    </a:ext>
                  </a:extLst>
                </a:gridCol>
              </a:tblGrid>
              <a:tr h="1226618">
                <a:tc>
                  <a:txBody>
                    <a:bodyPr/>
                    <a:lstStyle/>
                    <a:p>
                      <a:pPr algn="ctr"/>
                      <a:endParaRPr lang="en-IN" sz="1200" dirty="0">
                        <a:solidFill>
                          <a:schemeClr val="bg1"/>
                        </a:solidFill>
                      </a:endParaRPr>
                    </a:p>
                    <a:p>
                      <a:pPr algn="ctr"/>
                      <a:r>
                        <a:rPr lang="en-IN" sz="1200" dirty="0">
                          <a:solidFill>
                            <a:schemeClr val="bg1"/>
                          </a:solidFill>
                        </a:rPr>
                        <a:t>Backlog</a:t>
                      </a:r>
                    </a:p>
                    <a:p>
                      <a:pPr algn="ctr"/>
                      <a:r>
                        <a:rPr lang="en-IN" sz="1200" dirty="0">
                          <a:solidFill>
                            <a:schemeClr val="bg1"/>
                          </a:solidFill>
                        </a:rPr>
                        <a:t>Item</a:t>
                      </a:r>
                    </a:p>
                  </a:txBody>
                  <a:tcPr/>
                </a:tc>
                <a:tc>
                  <a:txBody>
                    <a:bodyPr/>
                    <a:lstStyle/>
                    <a:p>
                      <a:pPr algn="ctr"/>
                      <a:endParaRPr lang="en-IN" sz="1200" dirty="0">
                        <a:solidFill>
                          <a:schemeClr val="bg1"/>
                        </a:solidFill>
                      </a:endParaRPr>
                    </a:p>
                    <a:p>
                      <a:pPr algn="l"/>
                      <a:r>
                        <a:rPr lang="en-IN" sz="1200" dirty="0">
                          <a:solidFill>
                            <a:schemeClr val="bg1"/>
                          </a:solidFill>
                        </a:rPr>
                        <a:t>Completion Date</a:t>
                      </a:r>
                    </a:p>
                  </a:txBody>
                  <a:tcPr/>
                </a:tc>
                <a:tc>
                  <a:txBody>
                    <a:bodyPr/>
                    <a:lstStyle/>
                    <a:p>
                      <a:endParaRPr lang="en-IN" sz="1200" dirty="0">
                        <a:solidFill>
                          <a:schemeClr val="bg1"/>
                        </a:solidFill>
                      </a:endParaRPr>
                    </a:p>
                    <a:p>
                      <a:r>
                        <a:rPr lang="en-IN" sz="1200" dirty="0">
                          <a:solidFill>
                            <a:schemeClr val="bg1"/>
                          </a:solidFill>
                        </a:rPr>
                        <a:t>Original</a:t>
                      </a:r>
                    </a:p>
                    <a:p>
                      <a:r>
                        <a:rPr lang="en-IN" sz="1200" dirty="0">
                          <a:solidFill>
                            <a:schemeClr val="bg1"/>
                          </a:solidFill>
                        </a:rPr>
                        <a:t>Estimate</a:t>
                      </a:r>
                    </a:p>
                    <a:p>
                      <a:endParaRPr lang="en-IN" sz="1200" dirty="0">
                        <a:solidFill>
                          <a:schemeClr val="bg1"/>
                        </a:solidFill>
                      </a:endParaRPr>
                    </a:p>
                  </a:txBody>
                  <a:tcPr/>
                </a:tc>
                <a:tc>
                  <a:txBody>
                    <a:bodyPr/>
                    <a:lstStyle/>
                    <a:p>
                      <a:r>
                        <a:rPr lang="en-IN" sz="1200" dirty="0">
                          <a:solidFill>
                            <a:schemeClr val="bg1"/>
                          </a:solidFill>
                        </a:rPr>
                        <a:t>Day 1</a:t>
                      </a:r>
                    </a:p>
                    <a:p>
                      <a:r>
                        <a:rPr lang="en-IN" sz="1200" dirty="0">
                          <a:solidFill>
                            <a:schemeClr val="bg1"/>
                          </a:solidFill>
                        </a:rPr>
                        <a:t>05/03</a:t>
                      </a:r>
                    </a:p>
                  </a:txBody>
                  <a:tcPr/>
                </a:tc>
                <a:tc>
                  <a:txBody>
                    <a:bodyPr/>
                    <a:lstStyle/>
                    <a:p>
                      <a:r>
                        <a:rPr lang="en-IN" sz="1200" dirty="0">
                          <a:solidFill>
                            <a:schemeClr val="bg1"/>
                          </a:solidFill>
                        </a:rPr>
                        <a:t>Day</a:t>
                      </a:r>
                      <a:r>
                        <a:rPr lang="en-IN" sz="1200" baseline="0" dirty="0">
                          <a:solidFill>
                            <a:schemeClr val="bg1"/>
                          </a:solidFill>
                        </a:rPr>
                        <a:t> 2</a:t>
                      </a:r>
                    </a:p>
                    <a:p>
                      <a:r>
                        <a:rPr lang="en-IN" sz="1200" baseline="0" dirty="0">
                          <a:solidFill>
                            <a:schemeClr val="bg1"/>
                          </a:solidFill>
                        </a:rPr>
                        <a:t>06/03</a:t>
                      </a:r>
                      <a:endParaRPr lang="en-IN" sz="1200" dirty="0">
                        <a:solidFill>
                          <a:schemeClr val="bg1"/>
                        </a:solidFill>
                      </a:endParaRPr>
                    </a:p>
                  </a:txBody>
                  <a:tcPr/>
                </a:tc>
                <a:tc>
                  <a:txBody>
                    <a:bodyPr/>
                    <a:lstStyle/>
                    <a:p>
                      <a:r>
                        <a:rPr lang="en-IN" sz="1200" dirty="0">
                          <a:solidFill>
                            <a:schemeClr val="bg1"/>
                          </a:solidFill>
                        </a:rPr>
                        <a:t>Day</a:t>
                      </a:r>
                      <a:r>
                        <a:rPr lang="en-IN" sz="1200" baseline="0" dirty="0">
                          <a:solidFill>
                            <a:schemeClr val="bg1"/>
                          </a:solidFill>
                        </a:rPr>
                        <a:t> 3</a:t>
                      </a:r>
                    </a:p>
                    <a:p>
                      <a:r>
                        <a:rPr lang="en-IN" sz="1200" baseline="0" dirty="0">
                          <a:solidFill>
                            <a:schemeClr val="bg1"/>
                          </a:solidFill>
                        </a:rPr>
                        <a:t>07/03</a:t>
                      </a:r>
                      <a:endParaRPr lang="en-IN" sz="1200" dirty="0">
                        <a:solidFill>
                          <a:schemeClr val="bg1"/>
                        </a:solidFill>
                      </a:endParaRPr>
                    </a:p>
                  </a:txBody>
                  <a:tcPr/>
                </a:tc>
                <a:tc>
                  <a:txBody>
                    <a:bodyPr/>
                    <a:lstStyle/>
                    <a:p>
                      <a:r>
                        <a:rPr lang="en-IN" sz="1200" dirty="0">
                          <a:solidFill>
                            <a:schemeClr val="bg1"/>
                          </a:solidFill>
                        </a:rPr>
                        <a:t>Day</a:t>
                      </a:r>
                      <a:r>
                        <a:rPr lang="en-IN" sz="1200" baseline="0" dirty="0">
                          <a:solidFill>
                            <a:schemeClr val="bg1"/>
                          </a:solidFill>
                        </a:rPr>
                        <a:t> 4</a:t>
                      </a:r>
                    </a:p>
                    <a:p>
                      <a:r>
                        <a:rPr lang="en-IN" sz="1200" baseline="0" dirty="0">
                          <a:solidFill>
                            <a:schemeClr val="bg1"/>
                          </a:solidFill>
                        </a:rPr>
                        <a:t>08/03</a:t>
                      </a:r>
                      <a:endParaRPr lang="en-IN" sz="1200" dirty="0">
                        <a:solidFill>
                          <a:schemeClr val="bg1"/>
                        </a:solidFill>
                      </a:endParaRPr>
                    </a:p>
                  </a:txBody>
                  <a:tcPr/>
                </a:tc>
                <a:extLst>
                  <a:ext uri="{0D108BD9-81ED-4DB2-BD59-A6C34878D82A}">
                    <a16:rowId xmlns:a16="http://schemas.microsoft.com/office/drawing/2014/main" val="10000"/>
                  </a:ext>
                </a:extLst>
              </a:tr>
              <a:tr h="858360">
                <a:tc>
                  <a:txBody>
                    <a:bodyPr/>
                    <a:lstStyle/>
                    <a:p>
                      <a:r>
                        <a:rPr lang="en-IN" sz="1800" dirty="0">
                          <a:solidFill>
                            <a:schemeClr val="tx1"/>
                          </a:solidFill>
                        </a:rPr>
                        <a:t>User</a:t>
                      </a:r>
                    </a:p>
                    <a:p>
                      <a:r>
                        <a:rPr lang="en-IN" sz="1800" dirty="0">
                          <a:solidFill>
                            <a:schemeClr val="tx1"/>
                          </a:solidFill>
                        </a:rPr>
                        <a:t>Story</a:t>
                      </a:r>
                      <a:r>
                        <a:rPr lang="en-IN" sz="1800" baseline="0" dirty="0">
                          <a:solidFill>
                            <a:schemeClr val="tx1"/>
                          </a:solidFill>
                        </a:rPr>
                        <a:t> </a:t>
                      </a:r>
                    </a:p>
                    <a:p>
                      <a:r>
                        <a:rPr lang="en-IN" sz="1100" dirty="0">
                          <a:solidFill>
                            <a:schemeClr val="tx1"/>
                          </a:solidFill>
                        </a:rPr>
                        <a:t>#</a:t>
                      </a:r>
                      <a:r>
                        <a:rPr lang="en-IN" sz="1100" baseline="0" dirty="0">
                          <a:solidFill>
                            <a:schemeClr val="tx1"/>
                          </a:solidFill>
                        </a:rPr>
                        <a:t> 7</a:t>
                      </a:r>
                      <a:endParaRPr lang="en-IN" sz="1100" dirty="0">
                        <a:solidFill>
                          <a:schemeClr val="tx1"/>
                        </a:solidFill>
                      </a:endParaRPr>
                    </a:p>
                  </a:txBody>
                  <a:tcPr/>
                </a:tc>
                <a:tc>
                  <a:txBody>
                    <a:bodyPr/>
                    <a:lstStyle/>
                    <a:p>
                      <a:pPr algn="ctr"/>
                      <a:endParaRPr lang="en-IN" sz="1600" dirty="0">
                        <a:solidFill>
                          <a:schemeClr val="tx1"/>
                        </a:solidFill>
                      </a:endParaRPr>
                    </a:p>
                  </a:txBody>
                  <a:tcPr/>
                </a:tc>
                <a:tc>
                  <a:txBody>
                    <a:bodyPr/>
                    <a:lstStyle/>
                    <a:p>
                      <a:pPr algn="ctr"/>
                      <a:r>
                        <a:rPr lang="en-IN" sz="1600" dirty="0">
                          <a:solidFill>
                            <a:schemeClr val="tx1"/>
                          </a:solidFill>
                        </a:rPr>
                        <a:t>HRS</a:t>
                      </a:r>
                    </a:p>
                  </a:txBody>
                  <a:tcPr/>
                </a:tc>
                <a:tc>
                  <a:txBody>
                    <a:bodyPr/>
                    <a:lstStyle/>
                    <a:p>
                      <a:pPr algn="ctr"/>
                      <a:r>
                        <a:rPr lang="en-IN" sz="1600" dirty="0">
                          <a:solidFill>
                            <a:schemeClr val="tx1"/>
                          </a:solidFill>
                        </a:rPr>
                        <a:t>HRS</a:t>
                      </a:r>
                    </a:p>
                  </a:txBody>
                  <a:tcPr/>
                </a:tc>
                <a:tc>
                  <a:txBody>
                    <a:bodyPr/>
                    <a:lstStyle/>
                    <a:p>
                      <a:pPr algn="ctr"/>
                      <a:r>
                        <a:rPr lang="en-IN" sz="1600" dirty="0">
                          <a:solidFill>
                            <a:schemeClr val="tx1"/>
                          </a:solidFill>
                        </a:rPr>
                        <a:t>HRS</a:t>
                      </a:r>
                    </a:p>
                  </a:txBody>
                  <a:tcPr/>
                </a:tc>
                <a:tc>
                  <a:txBody>
                    <a:bodyPr/>
                    <a:lstStyle/>
                    <a:p>
                      <a:pPr algn="ctr"/>
                      <a:r>
                        <a:rPr lang="en-IN" sz="1600" dirty="0">
                          <a:solidFill>
                            <a:schemeClr val="tx1"/>
                          </a:solidFill>
                        </a:rPr>
                        <a:t>HRS</a:t>
                      </a:r>
                    </a:p>
                  </a:txBody>
                  <a:tcPr/>
                </a:tc>
                <a:tc>
                  <a:txBody>
                    <a:bodyPr/>
                    <a:lstStyle/>
                    <a:p>
                      <a:pPr algn="ctr"/>
                      <a:r>
                        <a:rPr lang="en-IN" sz="1600" dirty="0">
                          <a:solidFill>
                            <a:schemeClr val="tx1"/>
                          </a:solidFill>
                        </a:rPr>
                        <a:t>HRS</a:t>
                      </a:r>
                    </a:p>
                  </a:txBody>
                  <a:tcPr/>
                </a:tc>
                <a:extLst>
                  <a:ext uri="{0D108BD9-81ED-4DB2-BD59-A6C34878D82A}">
                    <a16:rowId xmlns:a16="http://schemas.microsoft.com/office/drawing/2014/main" val="10001"/>
                  </a:ext>
                </a:extLst>
              </a:tr>
              <a:tr h="764699">
                <a:tc>
                  <a:txBody>
                    <a:bodyPr/>
                    <a:lstStyle/>
                    <a:p>
                      <a:r>
                        <a:rPr lang="en-IN" sz="1600" dirty="0">
                          <a:solidFill>
                            <a:schemeClr val="tx1"/>
                          </a:solidFill>
                        </a:rPr>
                        <a:t>Form Design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a:solidFill>
                            <a:schemeClr val="tx1"/>
                          </a:solidFill>
                        </a:rPr>
                        <a:t>05/03</a:t>
                      </a:r>
                    </a:p>
                  </a:txBody>
                  <a:tcPr/>
                </a:tc>
                <a:tc>
                  <a:txBody>
                    <a:bodyPr/>
                    <a:lstStyle/>
                    <a:p>
                      <a:pPr algn="ctr"/>
                      <a:r>
                        <a:rPr lang="en-IN" dirty="0">
                          <a:solidFill>
                            <a:schemeClr val="tx1"/>
                          </a:solidFill>
                        </a:rPr>
                        <a:t>1</a:t>
                      </a:r>
                    </a:p>
                  </a:txBody>
                  <a:tcPr/>
                </a:tc>
                <a:tc>
                  <a:txBody>
                    <a:bodyPr/>
                    <a:lstStyle/>
                    <a:p>
                      <a:pPr algn="ctr"/>
                      <a:r>
                        <a:rPr lang="en-IN" dirty="0">
                          <a:solidFill>
                            <a:schemeClr val="tx1"/>
                          </a:solidFill>
                        </a:rPr>
                        <a:t>1</a:t>
                      </a:r>
                    </a:p>
                  </a:txBody>
                  <a:tcPr/>
                </a:tc>
                <a:tc>
                  <a:txBody>
                    <a:bodyPr/>
                    <a:lstStyle/>
                    <a:p>
                      <a:pPr algn="ctr"/>
                      <a:r>
                        <a:rPr lang="en-IN" dirty="0">
                          <a:solidFill>
                            <a:schemeClr val="tx1"/>
                          </a:solidFill>
                        </a:rPr>
                        <a:t>0</a:t>
                      </a:r>
                    </a:p>
                  </a:txBody>
                  <a:tcPr/>
                </a:tc>
                <a:tc>
                  <a:txBody>
                    <a:bodyPr/>
                    <a:lstStyle/>
                    <a:p>
                      <a:pPr algn="ctr"/>
                      <a:r>
                        <a:rPr lang="en-IN" dirty="0">
                          <a:solidFill>
                            <a:schemeClr val="tx1"/>
                          </a:solidFill>
                        </a:rPr>
                        <a:t>0</a:t>
                      </a:r>
                    </a:p>
                  </a:txBody>
                  <a:tcPr/>
                </a:tc>
                <a:tc>
                  <a:txBody>
                    <a:bodyPr/>
                    <a:lstStyle/>
                    <a:p>
                      <a:pPr algn="ctr"/>
                      <a:r>
                        <a:rPr lang="en-IN" dirty="0">
                          <a:solidFill>
                            <a:schemeClr val="tx1"/>
                          </a:solidFill>
                        </a:rPr>
                        <a:t>0</a:t>
                      </a:r>
                    </a:p>
                  </a:txBody>
                  <a:tcPr/>
                </a:tc>
                <a:extLst>
                  <a:ext uri="{0D108BD9-81ED-4DB2-BD59-A6C34878D82A}">
                    <a16:rowId xmlns:a16="http://schemas.microsoft.com/office/drawing/2014/main" val="10002"/>
                  </a:ext>
                </a:extLst>
              </a:tr>
              <a:tr h="796560">
                <a:tc>
                  <a:txBody>
                    <a:bodyPr/>
                    <a:lstStyle/>
                    <a:p>
                      <a:r>
                        <a:rPr lang="en-IN" sz="1600" dirty="0">
                          <a:solidFill>
                            <a:schemeClr val="tx1"/>
                          </a:solidFill>
                        </a:rPr>
                        <a:t>Table Design</a:t>
                      </a:r>
                    </a:p>
                  </a:txBody>
                  <a:tcPr/>
                </a:tc>
                <a:tc>
                  <a:txBody>
                    <a:bodyPr/>
                    <a:lstStyle/>
                    <a:p>
                      <a:pPr algn="l"/>
                      <a:r>
                        <a:rPr lang="en-IN" sz="1200" dirty="0">
                          <a:solidFill>
                            <a:schemeClr val="tx1"/>
                          </a:solidFill>
                        </a:rPr>
                        <a:t>06/03</a:t>
                      </a:r>
                    </a:p>
                  </a:txBody>
                  <a:tcPr/>
                </a:tc>
                <a:tc>
                  <a:txBody>
                    <a:bodyPr/>
                    <a:lstStyle/>
                    <a:p>
                      <a:pPr algn="ctr"/>
                      <a:r>
                        <a:rPr lang="en-IN" dirty="0">
                          <a:solidFill>
                            <a:schemeClr val="tx1"/>
                          </a:solidFill>
                        </a:rPr>
                        <a:t>1</a:t>
                      </a:r>
                    </a:p>
                  </a:txBody>
                  <a:tcPr/>
                </a:tc>
                <a:tc>
                  <a:txBody>
                    <a:bodyPr/>
                    <a:lstStyle/>
                    <a:p>
                      <a:pPr algn="ctr"/>
                      <a:r>
                        <a:rPr lang="en-IN" dirty="0">
                          <a:solidFill>
                            <a:schemeClr val="tx1"/>
                          </a:solidFill>
                        </a:rPr>
                        <a:t>0</a:t>
                      </a:r>
                    </a:p>
                  </a:txBody>
                  <a:tcPr/>
                </a:tc>
                <a:tc>
                  <a:txBody>
                    <a:bodyPr/>
                    <a:lstStyle/>
                    <a:p>
                      <a:pPr algn="ctr"/>
                      <a:r>
                        <a:rPr lang="en-IN" dirty="0">
                          <a:solidFill>
                            <a:schemeClr val="tx1"/>
                          </a:solidFill>
                        </a:rPr>
                        <a:t>1</a:t>
                      </a:r>
                    </a:p>
                  </a:txBody>
                  <a:tcPr/>
                </a:tc>
                <a:tc>
                  <a:txBody>
                    <a:bodyPr/>
                    <a:lstStyle/>
                    <a:p>
                      <a:pPr algn="ctr"/>
                      <a:r>
                        <a:rPr lang="en-IN" dirty="0">
                          <a:solidFill>
                            <a:schemeClr val="tx1"/>
                          </a:solidFill>
                        </a:rPr>
                        <a:t>0</a:t>
                      </a:r>
                    </a:p>
                  </a:txBody>
                  <a:tcPr/>
                </a:tc>
                <a:tc>
                  <a:txBody>
                    <a:bodyPr/>
                    <a:lstStyle/>
                    <a:p>
                      <a:pPr algn="ctr"/>
                      <a:r>
                        <a:rPr lang="en-IN" dirty="0">
                          <a:solidFill>
                            <a:schemeClr val="tx1"/>
                          </a:solidFill>
                        </a:rPr>
                        <a:t>0</a:t>
                      </a:r>
                    </a:p>
                  </a:txBody>
                  <a:tcPr/>
                </a:tc>
                <a:extLst>
                  <a:ext uri="{0D108BD9-81ED-4DB2-BD59-A6C34878D82A}">
                    <a16:rowId xmlns:a16="http://schemas.microsoft.com/office/drawing/2014/main" val="10003"/>
                  </a:ext>
                </a:extLst>
              </a:tr>
              <a:tr h="653179">
                <a:tc>
                  <a:txBody>
                    <a:bodyPr/>
                    <a:lstStyle/>
                    <a:p>
                      <a:r>
                        <a:rPr lang="en-IN" sz="1600" dirty="0">
                          <a:solidFill>
                            <a:schemeClr val="tx1"/>
                          </a:solidFill>
                        </a:rPr>
                        <a:t>Coding</a:t>
                      </a:r>
                    </a:p>
                  </a:txBody>
                  <a:tcPr/>
                </a:tc>
                <a:tc>
                  <a:txBody>
                    <a:bodyPr/>
                    <a:lstStyle/>
                    <a:p>
                      <a:pPr algn="l"/>
                      <a:r>
                        <a:rPr lang="en-IN" sz="1200" dirty="0">
                          <a:solidFill>
                            <a:schemeClr val="tx1"/>
                          </a:solidFill>
                        </a:rPr>
                        <a:t>07/03</a:t>
                      </a:r>
                    </a:p>
                  </a:txBody>
                  <a:tcPr/>
                </a:tc>
                <a:tc>
                  <a:txBody>
                    <a:bodyPr/>
                    <a:lstStyle/>
                    <a:p>
                      <a:pPr algn="ctr"/>
                      <a:r>
                        <a:rPr lang="en-IN" dirty="0">
                          <a:solidFill>
                            <a:schemeClr val="tx1"/>
                          </a:solidFill>
                        </a:rPr>
                        <a:t>1</a:t>
                      </a:r>
                    </a:p>
                  </a:txBody>
                  <a:tcPr/>
                </a:tc>
                <a:tc>
                  <a:txBody>
                    <a:bodyPr/>
                    <a:lstStyle/>
                    <a:p>
                      <a:pPr algn="ctr"/>
                      <a:r>
                        <a:rPr lang="en-IN" dirty="0">
                          <a:solidFill>
                            <a:schemeClr val="tx1"/>
                          </a:solidFill>
                        </a:rPr>
                        <a:t>0</a:t>
                      </a:r>
                    </a:p>
                  </a:txBody>
                  <a:tcPr/>
                </a:tc>
                <a:tc>
                  <a:txBody>
                    <a:bodyPr/>
                    <a:lstStyle/>
                    <a:p>
                      <a:pPr algn="ctr"/>
                      <a:r>
                        <a:rPr lang="en-IN" dirty="0">
                          <a:solidFill>
                            <a:schemeClr val="tx1"/>
                          </a:solidFill>
                        </a:rPr>
                        <a:t>0</a:t>
                      </a:r>
                    </a:p>
                  </a:txBody>
                  <a:tcPr/>
                </a:tc>
                <a:tc>
                  <a:txBody>
                    <a:bodyPr/>
                    <a:lstStyle/>
                    <a:p>
                      <a:pPr algn="ctr"/>
                      <a:r>
                        <a:rPr lang="en-IN" dirty="0">
                          <a:solidFill>
                            <a:schemeClr val="tx1"/>
                          </a:solidFill>
                        </a:rPr>
                        <a:t>1</a:t>
                      </a:r>
                    </a:p>
                  </a:txBody>
                  <a:tcPr/>
                </a:tc>
                <a:tc>
                  <a:txBody>
                    <a:bodyPr/>
                    <a:lstStyle/>
                    <a:p>
                      <a:pPr algn="ctr"/>
                      <a:r>
                        <a:rPr lang="en-IN" dirty="0">
                          <a:solidFill>
                            <a:schemeClr val="tx1"/>
                          </a:solidFill>
                        </a:rPr>
                        <a:t>0</a:t>
                      </a:r>
                    </a:p>
                  </a:txBody>
                  <a:tcPr/>
                </a:tc>
                <a:extLst>
                  <a:ext uri="{0D108BD9-81ED-4DB2-BD59-A6C34878D82A}">
                    <a16:rowId xmlns:a16="http://schemas.microsoft.com/office/drawing/2014/main" val="10004"/>
                  </a:ext>
                </a:extLst>
              </a:tr>
              <a:tr h="726472">
                <a:tc>
                  <a:txBody>
                    <a:bodyPr/>
                    <a:lstStyle/>
                    <a:p>
                      <a:r>
                        <a:rPr lang="en-IN" sz="1600" dirty="0">
                          <a:solidFill>
                            <a:schemeClr val="tx1"/>
                          </a:solidFill>
                        </a:rPr>
                        <a:t>Testing &amp; validation</a:t>
                      </a:r>
                    </a:p>
                  </a:txBody>
                  <a:tcPr/>
                </a:tc>
                <a:tc>
                  <a:txBody>
                    <a:bodyPr/>
                    <a:lstStyle/>
                    <a:p>
                      <a:pPr algn="l"/>
                      <a:r>
                        <a:rPr lang="en-IN" sz="1200" dirty="0">
                          <a:solidFill>
                            <a:schemeClr val="tx1"/>
                          </a:solidFill>
                        </a:rPr>
                        <a:t>08/03</a:t>
                      </a:r>
                    </a:p>
                  </a:txBody>
                  <a:tcPr/>
                </a:tc>
                <a:tc>
                  <a:txBody>
                    <a:bodyPr/>
                    <a:lstStyle/>
                    <a:p>
                      <a:pPr algn="ctr"/>
                      <a:r>
                        <a:rPr lang="en-IN" dirty="0">
                          <a:solidFill>
                            <a:schemeClr val="tx1"/>
                          </a:solidFill>
                        </a:rPr>
                        <a:t>1</a:t>
                      </a:r>
                    </a:p>
                  </a:txBody>
                  <a:tcPr/>
                </a:tc>
                <a:tc>
                  <a:txBody>
                    <a:bodyPr/>
                    <a:lstStyle/>
                    <a:p>
                      <a:pPr algn="ctr"/>
                      <a:r>
                        <a:rPr lang="en-IN" dirty="0">
                          <a:solidFill>
                            <a:schemeClr val="tx1"/>
                          </a:solidFill>
                        </a:rPr>
                        <a:t>0</a:t>
                      </a:r>
                    </a:p>
                  </a:txBody>
                  <a:tcPr/>
                </a:tc>
                <a:tc>
                  <a:txBody>
                    <a:bodyPr/>
                    <a:lstStyle/>
                    <a:p>
                      <a:pPr algn="ctr"/>
                      <a:r>
                        <a:rPr lang="en-IN" dirty="0">
                          <a:solidFill>
                            <a:schemeClr val="tx1"/>
                          </a:solidFill>
                        </a:rPr>
                        <a:t>0</a:t>
                      </a:r>
                    </a:p>
                  </a:txBody>
                  <a:tcPr/>
                </a:tc>
                <a:tc>
                  <a:txBody>
                    <a:bodyPr/>
                    <a:lstStyle/>
                    <a:p>
                      <a:pPr algn="ctr"/>
                      <a:r>
                        <a:rPr lang="en-IN" dirty="0">
                          <a:solidFill>
                            <a:schemeClr val="tx1"/>
                          </a:solidFill>
                        </a:rPr>
                        <a:t>0</a:t>
                      </a:r>
                    </a:p>
                  </a:txBody>
                  <a:tcPr/>
                </a:tc>
                <a:tc>
                  <a:txBody>
                    <a:bodyPr/>
                    <a:lstStyle/>
                    <a:p>
                      <a:pPr algn="ctr"/>
                      <a:r>
                        <a:rPr lang="en-IN" dirty="0">
                          <a:solidFill>
                            <a:schemeClr val="tx1"/>
                          </a:solidFill>
                        </a:rPr>
                        <a:t>1</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8767746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48298-5BAD-4B06-AE35-7486CEBB0338}"/>
              </a:ext>
            </a:extLst>
          </p:cNvPr>
          <p:cNvSpPr>
            <a:spLocks noGrp="1"/>
          </p:cNvSpPr>
          <p:nvPr>
            <p:ph type="title"/>
          </p:nvPr>
        </p:nvSpPr>
        <p:spPr>
          <a:xfrm>
            <a:off x="0" y="-47297"/>
            <a:ext cx="12192000" cy="711200"/>
          </a:xfrm>
          <a:solidFill>
            <a:schemeClr val="tx2">
              <a:lumMod val="60000"/>
              <a:lumOff val="40000"/>
            </a:schemeClr>
          </a:solidFill>
        </p:spPr>
        <p:txBody>
          <a:bodyPr>
            <a:normAutofit fontScale="90000"/>
          </a:bodyPr>
          <a:lstStyle/>
          <a:p>
            <a:pPr algn="l"/>
            <a:r>
              <a:rPr lang="en-IN" dirty="0">
                <a:solidFill>
                  <a:schemeClr val="tx1">
                    <a:lumMod val="95000"/>
                    <a:lumOff val="5000"/>
                  </a:schemeClr>
                </a:solidFill>
              </a:rPr>
              <a:t>SPRINT : 1 PLAN</a:t>
            </a:r>
          </a:p>
        </p:txBody>
      </p:sp>
      <p:sp>
        <p:nvSpPr>
          <p:cNvPr id="8" name="Slide Number Placeholder 7">
            <a:extLst>
              <a:ext uri="{FF2B5EF4-FFF2-40B4-BE49-F238E27FC236}">
                <a16:creationId xmlns:a16="http://schemas.microsoft.com/office/drawing/2014/main" id="{4F73E196-7037-962D-B318-CDDAB7FB40DC}"/>
              </a:ext>
            </a:extLst>
          </p:cNvPr>
          <p:cNvSpPr>
            <a:spLocks noGrp="1"/>
          </p:cNvSpPr>
          <p:nvPr>
            <p:ph type="sldNum" sz="quarter" idx="12"/>
          </p:nvPr>
        </p:nvSpPr>
        <p:spPr/>
        <p:txBody>
          <a:bodyPr/>
          <a:lstStyle/>
          <a:p>
            <a:fld id="{3979BACE-D4D0-4C15-BBC8-118886278A23}" type="slidenum">
              <a:rPr lang="en-IN" smtClean="0"/>
              <a:t>46</a:t>
            </a:fld>
            <a:endParaRPr lang="en-IN"/>
          </a:p>
        </p:txBody>
      </p:sp>
      <p:graphicFrame>
        <p:nvGraphicFramePr>
          <p:cNvPr id="4" name="Table 3"/>
          <p:cNvGraphicFramePr>
            <a:graphicFrameLocks noGrp="1"/>
          </p:cNvGraphicFramePr>
          <p:nvPr>
            <p:extLst>
              <p:ext uri="{D42A27DB-BD31-4B8C-83A1-F6EECF244321}">
                <p14:modId xmlns:p14="http://schemas.microsoft.com/office/powerpoint/2010/main" val="1527462666"/>
              </p:ext>
            </p:extLst>
          </p:nvPr>
        </p:nvGraphicFramePr>
        <p:xfrm>
          <a:off x="1340072" y="1406441"/>
          <a:ext cx="8781389" cy="5025888"/>
        </p:xfrm>
        <a:graphic>
          <a:graphicData uri="http://schemas.openxmlformats.org/drawingml/2006/table">
            <a:tbl>
              <a:tblPr firstRow="1" bandRow="1">
                <a:tableStyleId>{21E4AEA4-8DFA-4A89-87EB-49C32662AFE0}</a:tableStyleId>
              </a:tblPr>
              <a:tblGrid>
                <a:gridCol w="1599615">
                  <a:extLst>
                    <a:ext uri="{9D8B030D-6E8A-4147-A177-3AD203B41FA5}">
                      <a16:colId xmlns:a16="http://schemas.microsoft.com/office/drawing/2014/main" val="20000"/>
                    </a:ext>
                  </a:extLst>
                </a:gridCol>
                <a:gridCol w="1099736">
                  <a:extLst>
                    <a:ext uri="{9D8B030D-6E8A-4147-A177-3AD203B41FA5}">
                      <a16:colId xmlns:a16="http://schemas.microsoft.com/office/drawing/2014/main" val="20001"/>
                    </a:ext>
                  </a:extLst>
                </a:gridCol>
                <a:gridCol w="1032037">
                  <a:extLst>
                    <a:ext uri="{9D8B030D-6E8A-4147-A177-3AD203B41FA5}">
                      <a16:colId xmlns:a16="http://schemas.microsoft.com/office/drawing/2014/main" val="20002"/>
                    </a:ext>
                  </a:extLst>
                </a:gridCol>
                <a:gridCol w="1010000">
                  <a:extLst>
                    <a:ext uri="{9D8B030D-6E8A-4147-A177-3AD203B41FA5}">
                      <a16:colId xmlns:a16="http://schemas.microsoft.com/office/drawing/2014/main" val="20003"/>
                    </a:ext>
                  </a:extLst>
                </a:gridCol>
                <a:gridCol w="1122222">
                  <a:extLst>
                    <a:ext uri="{9D8B030D-6E8A-4147-A177-3AD203B41FA5}">
                      <a16:colId xmlns:a16="http://schemas.microsoft.com/office/drawing/2014/main" val="20004"/>
                    </a:ext>
                  </a:extLst>
                </a:gridCol>
                <a:gridCol w="981945">
                  <a:extLst>
                    <a:ext uri="{9D8B030D-6E8A-4147-A177-3AD203B41FA5}">
                      <a16:colId xmlns:a16="http://schemas.microsoft.com/office/drawing/2014/main" val="20005"/>
                    </a:ext>
                  </a:extLst>
                </a:gridCol>
                <a:gridCol w="967917">
                  <a:extLst>
                    <a:ext uri="{9D8B030D-6E8A-4147-A177-3AD203B41FA5}">
                      <a16:colId xmlns:a16="http://schemas.microsoft.com/office/drawing/2014/main" val="20006"/>
                    </a:ext>
                  </a:extLst>
                </a:gridCol>
                <a:gridCol w="967917">
                  <a:extLst>
                    <a:ext uri="{9D8B030D-6E8A-4147-A177-3AD203B41FA5}">
                      <a16:colId xmlns:a16="http://schemas.microsoft.com/office/drawing/2014/main" val="2468567686"/>
                    </a:ext>
                  </a:extLst>
                </a:gridCol>
              </a:tblGrid>
              <a:tr h="1226618">
                <a:tc>
                  <a:txBody>
                    <a:bodyPr/>
                    <a:lstStyle/>
                    <a:p>
                      <a:pPr algn="ctr"/>
                      <a:endParaRPr lang="en-IN" sz="1200" dirty="0">
                        <a:solidFill>
                          <a:schemeClr val="bg1"/>
                        </a:solidFill>
                      </a:endParaRPr>
                    </a:p>
                    <a:p>
                      <a:pPr algn="ctr"/>
                      <a:r>
                        <a:rPr lang="en-IN" sz="1200" dirty="0">
                          <a:solidFill>
                            <a:schemeClr val="bg1"/>
                          </a:solidFill>
                        </a:rPr>
                        <a:t>Backlog</a:t>
                      </a:r>
                    </a:p>
                    <a:p>
                      <a:pPr algn="ctr"/>
                      <a:r>
                        <a:rPr lang="en-IN" sz="1200" dirty="0">
                          <a:solidFill>
                            <a:schemeClr val="bg1"/>
                          </a:solidFill>
                        </a:rPr>
                        <a:t>Item</a:t>
                      </a:r>
                    </a:p>
                  </a:txBody>
                  <a:tcPr/>
                </a:tc>
                <a:tc>
                  <a:txBody>
                    <a:bodyPr/>
                    <a:lstStyle/>
                    <a:p>
                      <a:pPr algn="ctr"/>
                      <a:endParaRPr lang="en-IN" sz="1200" dirty="0">
                        <a:solidFill>
                          <a:schemeClr val="bg1"/>
                        </a:solidFill>
                      </a:endParaRPr>
                    </a:p>
                    <a:p>
                      <a:pPr algn="l"/>
                      <a:r>
                        <a:rPr lang="en-IN" sz="1200" dirty="0">
                          <a:solidFill>
                            <a:schemeClr val="bg1"/>
                          </a:solidFill>
                        </a:rPr>
                        <a:t>Completion Date</a:t>
                      </a:r>
                    </a:p>
                  </a:txBody>
                  <a:tcPr/>
                </a:tc>
                <a:tc>
                  <a:txBody>
                    <a:bodyPr/>
                    <a:lstStyle/>
                    <a:p>
                      <a:endParaRPr lang="en-IN" sz="1200" dirty="0">
                        <a:solidFill>
                          <a:schemeClr val="bg1"/>
                        </a:solidFill>
                      </a:endParaRPr>
                    </a:p>
                    <a:p>
                      <a:r>
                        <a:rPr lang="en-IN" sz="1200" dirty="0">
                          <a:solidFill>
                            <a:schemeClr val="bg1"/>
                          </a:solidFill>
                        </a:rPr>
                        <a:t>Original</a:t>
                      </a:r>
                    </a:p>
                    <a:p>
                      <a:r>
                        <a:rPr lang="en-IN" sz="1200" dirty="0">
                          <a:solidFill>
                            <a:schemeClr val="bg1"/>
                          </a:solidFill>
                        </a:rPr>
                        <a:t>Estimate</a:t>
                      </a:r>
                    </a:p>
                    <a:p>
                      <a:endParaRPr lang="en-IN" sz="1200" dirty="0">
                        <a:solidFill>
                          <a:schemeClr val="bg1"/>
                        </a:solidFill>
                      </a:endParaRPr>
                    </a:p>
                  </a:txBody>
                  <a:tcPr/>
                </a:tc>
                <a:tc>
                  <a:txBody>
                    <a:bodyPr/>
                    <a:lstStyle/>
                    <a:p>
                      <a:r>
                        <a:rPr lang="en-IN" sz="1200" dirty="0">
                          <a:solidFill>
                            <a:schemeClr val="bg1"/>
                          </a:solidFill>
                        </a:rPr>
                        <a:t>Day 1</a:t>
                      </a:r>
                    </a:p>
                    <a:p>
                      <a:r>
                        <a:rPr lang="en-IN" sz="1200" dirty="0">
                          <a:solidFill>
                            <a:schemeClr val="bg1"/>
                          </a:solidFill>
                        </a:rPr>
                        <a:t>09/03</a:t>
                      </a:r>
                    </a:p>
                  </a:txBody>
                  <a:tcPr/>
                </a:tc>
                <a:tc>
                  <a:txBody>
                    <a:bodyPr/>
                    <a:lstStyle/>
                    <a:p>
                      <a:r>
                        <a:rPr lang="en-IN" sz="1200" dirty="0">
                          <a:solidFill>
                            <a:schemeClr val="bg1"/>
                          </a:solidFill>
                        </a:rPr>
                        <a:t>Day</a:t>
                      </a:r>
                      <a:r>
                        <a:rPr lang="en-IN" sz="1200" baseline="0" dirty="0">
                          <a:solidFill>
                            <a:schemeClr val="bg1"/>
                          </a:solidFill>
                        </a:rPr>
                        <a:t> 2</a:t>
                      </a:r>
                    </a:p>
                    <a:p>
                      <a:r>
                        <a:rPr lang="en-IN" sz="1200" baseline="0" dirty="0">
                          <a:solidFill>
                            <a:schemeClr val="bg1"/>
                          </a:solidFill>
                        </a:rPr>
                        <a:t>10/03</a:t>
                      </a:r>
                      <a:endParaRPr lang="en-IN" sz="1200" dirty="0">
                        <a:solidFill>
                          <a:schemeClr val="bg1"/>
                        </a:solidFill>
                      </a:endParaRPr>
                    </a:p>
                  </a:txBody>
                  <a:tcPr/>
                </a:tc>
                <a:tc>
                  <a:txBody>
                    <a:bodyPr/>
                    <a:lstStyle/>
                    <a:p>
                      <a:r>
                        <a:rPr lang="en-IN" sz="1200" dirty="0">
                          <a:solidFill>
                            <a:schemeClr val="bg1"/>
                          </a:solidFill>
                        </a:rPr>
                        <a:t>Day</a:t>
                      </a:r>
                      <a:r>
                        <a:rPr lang="en-IN" sz="1200" baseline="0" dirty="0">
                          <a:solidFill>
                            <a:schemeClr val="bg1"/>
                          </a:solidFill>
                        </a:rPr>
                        <a:t> 3</a:t>
                      </a:r>
                    </a:p>
                    <a:p>
                      <a:r>
                        <a:rPr lang="en-IN" sz="1200" baseline="0" dirty="0">
                          <a:solidFill>
                            <a:schemeClr val="bg1"/>
                          </a:solidFill>
                        </a:rPr>
                        <a:t>11/03</a:t>
                      </a:r>
                      <a:endParaRPr lang="en-IN" sz="1200" dirty="0">
                        <a:solidFill>
                          <a:schemeClr val="bg1"/>
                        </a:solidFill>
                      </a:endParaRPr>
                    </a:p>
                  </a:txBody>
                  <a:tcPr/>
                </a:tc>
                <a:tc>
                  <a:txBody>
                    <a:bodyPr/>
                    <a:lstStyle/>
                    <a:p>
                      <a:r>
                        <a:rPr lang="en-IN" sz="1200" dirty="0">
                          <a:solidFill>
                            <a:schemeClr val="bg1"/>
                          </a:solidFill>
                        </a:rPr>
                        <a:t>Day</a:t>
                      </a:r>
                      <a:r>
                        <a:rPr lang="en-IN" sz="1200" baseline="0" dirty="0">
                          <a:solidFill>
                            <a:schemeClr val="bg1"/>
                          </a:solidFill>
                        </a:rPr>
                        <a:t> 4</a:t>
                      </a:r>
                    </a:p>
                    <a:p>
                      <a:r>
                        <a:rPr lang="en-IN" sz="1200" baseline="0" dirty="0">
                          <a:solidFill>
                            <a:schemeClr val="bg1"/>
                          </a:solidFill>
                        </a:rPr>
                        <a:t>12/03</a:t>
                      </a:r>
                      <a:endParaRPr lang="en-IN" sz="1200" dirty="0">
                        <a:solidFill>
                          <a:schemeClr val="bg1"/>
                        </a:solidFill>
                      </a:endParaRPr>
                    </a:p>
                  </a:txBody>
                  <a:tcPr/>
                </a:tc>
                <a:tc>
                  <a:txBody>
                    <a:bodyPr/>
                    <a:lstStyle/>
                    <a:p>
                      <a:r>
                        <a:rPr lang="en-IN" sz="1200" dirty="0">
                          <a:solidFill>
                            <a:schemeClr val="bg1"/>
                          </a:solidFill>
                        </a:rPr>
                        <a:t>Day 5</a:t>
                      </a:r>
                    </a:p>
                    <a:p>
                      <a:r>
                        <a:rPr lang="en-IN" sz="1200" dirty="0">
                          <a:solidFill>
                            <a:schemeClr val="bg1"/>
                          </a:solidFill>
                        </a:rPr>
                        <a:t>13/03</a:t>
                      </a:r>
                    </a:p>
                  </a:txBody>
                  <a:tcPr/>
                </a:tc>
                <a:extLst>
                  <a:ext uri="{0D108BD9-81ED-4DB2-BD59-A6C34878D82A}">
                    <a16:rowId xmlns:a16="http://schemas.microsoft.com/office/drawing/2014/main" val="10000"/>
                  </a:ext>
                </a:extLst>
              </a:tr>
              <a:tr h="858360">
                <a:tc>
                  <a:txBody>
                    <a:bodyPr/>
                    <a:lstStyle/>
                    <a:p>
                      <a:r>
                        <a:rPr lang="en-IN" sz="1800" dirty="0">
                          <a:solidFill>
                            <a:schemeClr val="tx1"/>
                          </a:solidFill>
                        </a:rPr>
                        <a:t>User</a:t>
                      </a:r>
                    </a:p>
                    <a:p>
                      <a:r>
                        <a:rPr lang="en-IN" sz="1800" dirty="0">
                          <a:solidFill>
                            <a:schemeClr val="tx1"/>
                          </a:solidFill>
                        </a:rPr>
                        <a:t>Story</a:t>
                      </a:r>
                      <a:r>
                        <a:rPr lang="en-IN" sz="1800" baseline="0" dirty="0">
                          <a:solidFill>
                            <a:schemeClr val="tx1"/>
                          </a:solidFill>
                        </a:rPr>
                        <a:t> </a:t>
                      </a:r>
                    </a:p>
                    <a:p>
                      <a:r>
                        <a:rPr lang="en-IN" sz="1100" dirty="0">
                          <a:solidFill>
                            <a:schemeClr val="tx1"/>
                          </a:solidFill>
                        </a:rPr>
                        <a:t>#</a:t>
                      </a:r>
                      <a:r>
                        <a:rPr lang="en-IN" sz="1100" baseline="0" dirty="0">
                          <a:solidFill>
                            <a:schemeClr val="tx1"/>
                          </a:solidFill>
                        </a:rPr>
                        <a:t>8</a:t>
                      </a:r>
                      <a:endParaRPr lang="en-IN" sz="1100" dirty="0">
                        <a:solidFill>
                          <a:schemeClr val="tx1"/>
                        </a:solidFill>
                      </a:endParaRPr>
                    </a:p>
                  </a:txBody>
                  <a:tcPr/>
                </a:tc>
                <a:tc>
                  <a:txBody>
                    <a:bodyPr/>
                    <a:lstStyle/>
                    <a:p>
                      <a:pPr algn="ctr"/>
                      <a:endParaRPr lang="en-IN" sz="1600" dirty="0">
                        <a:solidFill>
                          <a:schemeClr val="tx1"/>
                        </a:solidFill>
                      </a:endParaRPr>
                    </a:p>
                  </a:txBody>
                  <a:tcPr/>
                </a:tc>
                <a:tc>
                  <a:txBody>
                    <a:bodyPr/>
                    <a:lstStyle/>
                    <a:p>
                      <a:pPr algn="ctr"/>
                      <a:r>
                        <a:rPr lang="en-IN" sz="1600" dirty="0">
                          <a:solidFill>
                            <a:schemeClr val="tx1"/>
                          </a:solidFill>
                        </a:rPr>
                        <a:t>HRS</a:t>
                      </a:r>
                    </a:p>
                  </a:txBody>
                  <a:tcPr/>
                </a:tc>
                <a:tc>
                  <a:txBody>
                    <a:bodyPr/>
                    <a:lstStyle/>
                    <a:p>
                      <a:pPr algn="ctr"/>
                      <a:r>
                        <a:rPr lang="en-IN" sz="1600" dirty="0">
                          <a:solidFill>
                            <a:schemeClr val="tx1"/>
                          </a:solidFill>
                        </a:rPr>
                        <a:t>HRS</a:t>
                      </a:r>
                    </a:p>
                  </a:txBody>
                  <a:tcPr/>
                </a:tc>
                <a:tc>
                  <a:txBody>
                    <a:bodyPr/>
                    <a:lstStyle/>
                    <a:p>
                      <a:pPr algn="ctr"/>
                      <a:r>
                        <a:rPr lang="en-IN" sz="1600" dirty="0">
                          <a:solidFill>
                            <a:schemeClr val="tx1"/>
                          </a:solidFill>
                        </a:rPr>
                        <a:t>HRS</a:t>
                      </a:r>
                    </a:p>
                  </a:txBody>
                  <a:tcPr/>
                </a:tc>
                <a:tc>
                  <a:txBody>
                    <a:bodyPr/>
                    <a:lstStyle/>
                    <a:p>
                      <a:pPr algn="ctr"/>
                      <a:r>
                        <a:rPr lang="en-IN" sz="1600" dirty="0">
                          <a:solidFill>
                            <a:schemeClr val="tx1"/>
                          </a:solidFill>
                        </a:rPr>
                        <a:t>HRS</a:t>
                      </a:r>
                    </a:p>
                  </a:txBody>
                  <a:tcPr/>
                </a:tc>
                <a:tc>
                  <a:txBody>
                    <a:bodyPr/>
                    <a:lstStyle/>
                    <a:p>
                      <a:pPr algn="ctr"/>
                      <a:r>
                        <a:rPr lang="en-IN" sz="1600" dirty="0">
                          <a:solidFill>
                            <a:schemeClr val="tx1"/>
                          </a:solidFill>
                        </a:rPr>
                        <a:t>HRS</a:t>
                      </a:r>
                    </a:p>
                  </a:txBody>
                  <a:tcPr/>
                </a:tc>
                <a:tc>
                  <a:txBody>
                    <a:bodyPr/>
                    <a:lstStyle/>
                    <a:p>
                      <a:pPr algn="ctr"/>
                      <a:r>
                        <a:rPr lang="en-IN" sz="1600" dirty="0">
                          <a:solidFill>
                            <a:schemeClr val="tx1"/>
                          </a:solidFill>
                        </a:rPr>
                        <a:t>HRS</a:t>
                      </a:r>
                    </a:p>
                  </a:txBody>
                  <a:tcPr/>
                </a:tc>
                <a:extLst>
                  <a:ext uri="{0D108BD9-81ED-4DB2-BD59-A6C34878D82A}">
                    <a16:rowId xmlns:a16="http://schemas.microsoft.com/office/drawing/2014/main" val="10001"/>
                  </a:ext>
                </a:extLst>
              </a:tr>
              <a:tr h="764699">
                <a:tc>
                  <a:txBody>
                    <a:bodyPr/>
                    <a:lstStyle/>
                    <a:p>
                      <a:r>
                        <a:rPr lang="en-IN" sz="1600" dirty="0">
                          <a:solidFill>
                            <a:schemeClr val="tx1"/>
                          </a:solidFill>
                        </a:rPr>
                        <a:t>Form Design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a:solidFill>
                            <a:schemeClr val="tx1"/>
                          </a:solidFill>
                        </a:rPr>
                        <a:t>09/03</a:t>
                      </a:r>
                    </a:p>
                  </a:txBody>
                  <a:tcPr/>
                </a:tc>
                <a:tc>
                  <a:txBody>
                    <a:bodyPr/>
                    <a:lstStyle/>
                    <a:p>
                      <a:pPr algn="ctr"/>
                      <a:r>
                        <a:rPr lang="en-IN" dirty="0">
                          <a:solidFill>
                            <a:schemeClr val="tx1"/>
                          </a:solidFill>
                        </a:rPr>
                        <a:t>1</a:t>
                      </a:r>
                    </a:p>
                  </a:txBody>
                  <a:tcPr/>
                </a:tc>
                <a:tc>
                  <a:txBody>
                    <a:bodyPr/>
                    <a:lstStyle/>
                    <a:p>
                      <a:pPr algn="ctr"/>
                      <a:r>
                        <a:rPr lang="en-IN" dirty="0">
                          <a:solidFill>
                            <a:schemeClr val="tx1"/>
                          </a:solidFill>
                        </a:rPr>
                        <a:t>1</a:t>
                      </a:r>
                    </a:p>
                  </a:txBody>
                  <a:tcPr/>
                </a:tc>
                <a:tc>
                  <a:txBody>
                    <a:bodyPr/>
                    <a:lstStyle/>
                    <a:p>
                      <a:pPr algn="ctr"/>
                      <a:r>
                        <a:rPr lang="en-IN" dirty="0">
                          <a:solidFill>
                            <a:schemeClr val="tx1"/>
                          </a:solidFill>
                        </a:rPr>
                        <a:t>0</a:t>
                      </a:r>
                    </a:p>
                  </a:txBody>
                  <a:tcPr/>
                </a:tc>
                <a:tc>
                  <a:txBody>
                    <a:bodyPr/>
                    <a:lstStyle/>
                    <a:p>
                      <a:pPr algn="ctr"/>
                      <a:r>
                        <a:rPr lang="en-IN" dirty="0">
                          <a:solidFill>
                            <a:schemeClr val="tx1"/>
                          </a:solidFill>
                        </a:rPr>
                        <a:t>0</a:t>
                      </a:r>
                    </a:p>
                  </a:txBody>
                  <a:tcPr/>
                </a:tc>
                <a:tc>
                  <a:txBody>
                    <a:bodyPr/>
                    <a:lstStyle/>
                    <a:p>
                      <a:pPr algn="ctr"/>
                      <a:r>
                        <a:rPr lang="en-IN" dirty="0">
                          <a:solidFill>
                            <a:schemeClr val="tx1"/>
                          </a:solidFill>
                        </a:rPr>
                        <a:t>0</a:t>
                      </a:r>
                    </a:p>
                  </a:txBody>
                  <a:tcPr/>
                </a:tc>
                <a:tc>
                  <a:txBody>
                    <a:bodyPr/>
                    <a:lstStyle/>
                    <a:p>
                      <a:pPr algn="ctr"/>
                      <a:r>
                        <a:rPr lang="en-IN" dirty="0">
                          <a:solidFill>
                            <a:schemeClr val="tx1"/>
                          </a:solidFill>
                        </a:rPr>
                        <a:t>0</a:t>
                      </a:r>
                    </a:p>
                  </a:txBody>
                  <a:tcPr/>
                </a:tc>
                <a:extLst>
                  <a:ext uri="{0D108BD9-81ED-4DB2-BD59-A6C34878D82A}">
                    <a16:rowId xmlns:a16="http://schemas.microsoft.com/office/drawing/2014/main" val="10002"/>
                  </a:ext>
                </a:extLst>
              </a:tr>
              <a:tr h="796560">
                <a:tc>
                  <a:txBody>
                    <a:bodyPr/>
                    <a:lstStyle/>
                    <a:p>
                      <a:r>
                        <a:rPr lang="en-IN" sz="1600" dirty="0">
                          <a:solidFill>
                            <a:schemeClr val="tx1"/>
                          </a:solidFill>
                        </a:rPr>
                        <a:t>Table Design</a:t>
                      </a:r>
                    </a:p>
                  </a:txBody>
                  <a:tcPr/>
                </a:tc>
                <a:tc>
                  <a:txBody>
                    <a:bodyPr/>
                    <a:lstStyle/>
                    <a:p>
                      <a:pPr algn="l"/>
                      <a:r>
                        <a:rPr lang="en-IN" sz="1200" dirty="0">
                          <a:solidFill>
                            <a:schemeClr val="tx1"/>
                          </a:solidFill>
                        </a:rPr>
                        <a:t>10/03</a:t>
                      </a:r>
                    </a:p>
                  </a:txBody>
                  <a:tcPr/>
                </a:tc>
                <a:tc>
                  <a:txBody>
                    <a:bodyPr/>
                    <a:lstStyle/>
                    <a:p>
                      <a:pPr algn="ctr"/>
                      <a:r>
                        <a:rPr lang="en-IN" dirty="0">
                          <a:solidFill>
                            <a:schemeClr val="tx1"/>
                          </a:solidFill>
                        </a:rPr>
                        <a:t>1</a:t>
                      </a:r>
                    </a:p>
                  </a:txBody>
                  <a:tcPr/>
                </a:tc>
                <a:tc>
                  <a:txBody>
                    <a:bodyPr/>
                    <a:lstStyle/>
                    <a:p>
                      <a:pPr algn="ctr"/>
                      <a:r>
                        <a:rPr lang="en-IN" dirty="0">
                          <a:solidFill>
                            <a:schemeClr val="tx1"/>
                          </a:solidFill>
                        </a:rPr>
                        <a:t>0</a:t>
                      </a:r>
                    </a:p>
                  </a:txBody>
                  <a:tcPr/>
                </a:tc>
                <a:tc>
                  <a:txBody>
                    <a:bodyPr/>
                    <a:lstStyle/>
                    <a:p>
                      <a:pPr algn="ctr"/>
                      <a:r>
                        <a:rPr lang="en-IN" dirty="0">
                          <a:solidFill>
                            <a:schemeClr val="tx1"/>
                          </a:solidFill>
                        </a:rPr>
                        <a:t>1</a:t>
                      </a:r>
                    </a:p>
                  </a:txBody>
                  <a:tcPr/>
                </a:tc>
                <a:tc>
                  <a:txBody>
                    <a:bodyPr/>
                    <a:lstStyle/>
                    <a:p>
                      <a:pPr algn="ctr"/>
                      <a:r>
                        <a:rPr lang="en-IN" dirty="0">
                          <a:solidFill>
                            <a:schemeClr val="tx1"/>
                          </a:solidFill>
                        </a:rPr>
                        <a:t>0</a:t>
                      </a:r>
                    </a:p>
                  </a:txBody>
                  <a:tcPr/>
                </a:tc>
                <a:tc>
                  <a:txBody>
                    <a:bodyPr/>
                    <a:lstStyle/>
                    <a:p>
                      <a:pPr algn="ctr"/>
                      <a:r>
                        <a:rPr lang="en-IN" dirty="0">
                          <a:solidFill>
                            <a:schemeClr val="tx1"/>
                          </a:solidFill>
                        </a:rPr>
                        <a:t>0</a:t>
                      </a:r>
                    </a:p>
                  </a:txBody>
                  <a:tcPr/>
                </a:tc>
                <a:tc>
                  <a:txBody>
                    <a:bodyPr/>
                    <a:lstStyle/>
                    <a:p>
                      <a:pPr algn="ctr"/>
                      <a:r>
                        <a:rPr lang="en-IN" dirty="0">
                          <a:solidFill>
                            <a:schemeClr val="tx1"/>
                          </a:solidFill>
                        </a:rPr>
                        <a:t>0</a:t>
                      </a:r>
                    </a:p>
                  </a:txBody>
                  <a:tcPr/>
                </a:tc>
                <a:extLst>
                  <a:ext uri="{0D108BD9-81ED-4DB2-BD59-A6C34878D82A}">
                    <a16:rowId xmlns:a16="http://schemas.microsoft.com/office/drawing/2014/main" val="10003"/>
                  </a:ext>
                </a:extLst>
              </a:tr>
              <a:tr h="653179">
                <a:tc>
                  <a:txBody>
                    <a:bodyPr/>
                    <a:lstStyle/>
                    <a:p>
                      <a:r>
                        <a:rPr lang="en-IN" sz="1600" dirty="0">
                          <a:solidFill>
                            <a:schemeClr val="tx1"/>
                          </a:solidFill>
                        </a:rPr>
                        <a:t>Coding</a:t>
                      </a:r>
                    </a:p>
                  </a:txBody>
                  <a:tcPr/>
                </a:tc>
                <a:tc>
                  <a:txBody>
                    <a:bodyPr/>
                    <a:lstStyle/>
                    <a:p>
                      <a:pPr algn="l"/>
                      <a:r>
                        <a:rPr lang="en-IN" sz="1200" dirty="0">
                          <a:solidFill>
                            <a:schemeClr val="tx1"/>
                          </a:solidFill>
                        </a:rPr>
                        <a:t>11/13</a:t>
                      </a:r>
                    </a:p>
                  </a:txBody>
                  <a:tcPr/>
                </a:tc>
                <a:tc>
                  <a:txBody>
                    <a:bodyPr/>
                    <a:lstStyle/>
                    <a:p>
                      <a:pPr algn="ctr"/>
                      <a:r>
                        <a:rPr lang="en-IN" dirty="0">
                          <a:solidFill>
                            <a:schemeClr val="tx1"/>
                          </a:solidFill>
                        </a:rPr>
                        <a:t>1</a:t>
                      </a:r>
                    </a:p>
                  </a:txBody>
                  <a:tcPr/>
                </a:tc>
                <a:tc>
                  <a:txBody>
                    <a:bodyPr/>
                    <a:lstStyle/>
                    <a:p>
                      <a:pPr algn="ctr"/>
                      <a:r>
                        <a:rPr lang="en-IN" dirty="0">
                          <a:solidFill>
                            <a:schemeClr val="tx1"/>
                          </a:solidFill>
                        </a:rPr>
                        <a:t>0</a:t>
                      </a:r>
                    </a:p>
                  </a:txBody>
                  <a:tcPr/>
                </a:tc>
                <a:tc>
                  <a:txBody>
                    <a:bodyPr/>
                    <a:lstStyle/>
                    <a:p>
                      <a:pPr algn="ctr"/>
                      <a:r>
                        <a:rPr lang="en-IN" dirty="0">
                          <a:solidFill>
                            <a:schemeClr val="tx1"/>
                          </a:solidFill>
                        </a:rPr>
                        <a:t>0</a:t>
                      </a:r>
                    </a:p>
                  </a:txBody>
                  <a:tcPr/>
                </a:tc>
                <a:tc>
                  <a:txBody>
                    <a:bodyPr/>
                    <a:lstStyle/>
                    <a:p>
                      <a:pPr algn="ctr"/>
                      <a:r>
                        <a:rPr lang="en-IN" dirty="0">
                          <a:solidFill>
                            <a:schemeClr val="tx1"/>
                          </a:solidFill>
                        </a:rPr>
                        <a:t>0</a:t>
                      </a:r>
                    </a:p>
                  </a:txBody>
                  <a:tcPr/>
                </a:tc>
                <a:tc>
                  <a:txBody>
                    <a:bodyPr/>
                    <a:lstStyle/>
                    <a:p>
                      <a:pPr algn="ctr"/>
                      <a:r>
                        <a:rPr lang="en-IN" dirty="0">
                          <a:solidFill>
                            <a:schemeClr val="tx1"/>
                          </a:solidFill>
                        </a:rPr>
                        <a:t>1</a:t>
                      </a:r>
                    </a:p>
                  </a:txBody>
                  <a:tcPr/>
                </a:tc>
                <a:tc>
                  <a:txBody>
                    <a:bodyPr/>
                    <a:lstStyle/>
                    <a:p>
                      <a:pPr algn="ctr"/>
                      <a:r>
                        <a:rPr lang="en-IN" dirty="0">
                          <a:solidFill>
                            <a:schemeClr val="tx1"/>
                          </a:solidFill>
                        </a:rPr>
                        <a:t>0</a:t>
                      </a:r>
                    </a:p>
                  </a:txBody>
                  <a:tcPr/>
                </a:tc>
                <a:extLst>
                  <a:ext uri="{0D108BD9-81ED-4DB2-BD59-A6C34878D82A}">
                    <a16:rowId xmlns:a16="http://schemas.microsoft.com/office/drawing/2014/main" val="10004"/>
                  </a:ext>
                </a:extLst>
              </a:tr>
              <a:tr h="726472">
                <a:tc>
                  <a:txBody>
                    <a:bodyPr/>
                    <a:lstStyle/>
                    <a:p>
                      <a:r>
                        <a:rPr lang="en-IN" sz="1600" dirty="0">
                          <a:solidFill>
                            <a:schemeClr val="tx1"/>
                          </a:solidFill>
                        </a:rPr>
                        <a:t>Testing &amp; validation</a:t>
                      </a:r>
                    </a:p>
                  </a:txBody>
                  <a:tcPr/>
                </a:tc>
                <a:tc>
                  <a:txBody>
                    <a:bodyPr/>
                    <a:lstStyle/>
                    <a:p>
                      <a:pPr algn="l"/>
                      <a:r>
                        <a:rPr lang="en-IN" sz="1200" dirty="0">
                          <a:solidFill>
                            <a:schemeClr val="tx1"/>
                          </a:solidFill>
                        </a:rPr>
                        <a:t>12/03</a:t>
                      </a:r>
                    </a:p>
                  </a:txBody>
                  <a:tcPr/>
                </a:tc>
                <a:tc>
                  <a:txBody>
                    <a:bodyPr/>
                    <a:lstStyle/>
                    <a:p>
                      <a:pPr algn="ctr"/>
                      <a:r>
                        <a:rPr lang="en-IN" dirty="0">
                          <a:solidFill>
                            <a:schemeClr val="tx1"/>
                          </a:solidFill>
                        </a:rPr>
                        <a:t>1</a:t>
                      </a:r>
                    </a:p>
                  </a:txBody>
                  <a:tcPr/>
                </a:tc>
                <a:tc>
                  <a:txBody>
                    <a:bodyPr/>
                    <a:lstStyle/>
                    <a:p>
                      <a:pPr algn="ctr"/>
                      <a:r>
                        <a:rPr lang="en-IN" dirty="0">
                          <a:solidFill>
                            <a:schemeClr val="tx1"/>
                          </a:solidFill>
                        </a:rPr>
                        <a:t>0</a:t>
                      </a:r>
                    </a:p>
                  </a:txBody>
                  <a:tcPr/>
                </a:tc>
                <a:tc>
                  <a:txBody>
                    <a:bodyPr/>
                    <a:lstStyle/>
                    <a:p>
                      <a:pPr algn="ctr"/>
                      <a:r>
                        <a:rPr lang="en-IN" dirty="0">
                          <a:solidFill>
                            <a:schemeClr val="tx1"/>
                          </a:solidFill>
                        </a:rPr>
                        <a:t>0</a:t>
                      </a:r>
                    </a:p>
                  </a:txBody>
                  <a:tcPr/>
                </a:tc>
                <a:tc>
                  <a:txBody>
                    <a:bodyPr/>
                    <a:lstStyle/>
                    <a:p>
                      <a:pPr algn="ctr"/>
                      <a:r>
                        <a:rPr lang="en-IN" dirty="0">
                          <a:solidFill>
                            <a:schemeClr val="tx1"/>
                          </a:solidFill>
                        </a:rPr>
                        <a:t>0</a:t>
                      </a:r>
                    </a:p>
                  </a:txBody>
                  <a:tcPr/>
                </a:tc>
                <a:tc>
                  <a:txBody>
                    <a:bodyPr/>
                    <a:lstStyle/>
                    <a:p>
                      <a:pPr algn="ctr"/>
                      <a:r>
                        <a:rPr lang="en-IN" dirty="0">
                          <a:solidFill>
                            <a:schemeClr val="tx1"/>
                          </a:solidFill>
                        </a:rPr>
                        <a:t>1</a:t>
                      </a:r>
                    </a:p>
                  </a:txBody>
                  <a:tcPr/>
                </a:tc>
                <a:tc>
                  <a:txBody>
                    <a:bodyPr/>
                    <a:lstStyle/>
                    <a:p>
                      <a:pPr algn="ctr"/>
                      <a:r>
                        <a:rPr lang="en-IN" dirty="0">
                          <a:solidFill>
                            <a:schemeClr val="tx1"/>
                          </a:solidFill>
                        </a:rPr>
                        <a:t>1</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4659645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48298-5BAD-4B06-AE35-7486CEBB0338}"/>
              </a:ext>
            </a:extLst>
          </p:cNvPr>
          <p:cNvSpPr>
            <a:spLocks noGrp="1"/>
          </p:cNvSpPr>
          <p:nvPr>
            <p:ph type="title"/>
          </p:nvPr>
        </p:nvSpPr>
        <p:spPr>
          <a:xfrm>
            <a:off x="0" y="-47297"/>
            <a:ext cx="12192000" cy="711200"/>
          </a:xfrm>
          <a:solidFill>
            <a:schemeClr val="tx2">
              <a:lumMod val="60000"/>
              <a:lumOff val="40000"/>
            </a:schemeClr>
          </a:solidFill>
        </p:spPr>
        <p:txBody>
          <a:bodyPr>
            <a:normAutofit fontScale="90000"/>
          </a:bodyPr>
          <a:lstStyle/>
          <a:p>
            <a:pPr algn="l"/>
            <a:r>
              <a:rPr lang="en-IN" dirty="0">
                <a:solidFill>
                  <a:schemeClr val="tx1">
                    <a:lumMod val="95000"/>
                    <a:lumOff val="5000"/>
                  </a:schemeClr>
                </a:solidFill>
              </a:rPr>
              <a:t>SPRINT : 1 PLAN</a:t>
            </a:r>
          </a:p>
        </p:txBody>
      </p:sp>
      <p:sp>
        <p:nvSpPr>
          <p:cNvPr id="8" name="Slide Number Placeholder 7">
            <a:extLst>
              <a:ext uri="{FF2B5EF4-FFF2-40B4-BE49-F238E27FC236}">
                <a16:creationId xmlns:a16="http://schemas.microsoft.com/office/drawing/2014/main" id="{4F73E196-7037-962D-B318-CDDAB7FB40DC}"/>
              </a:ext>
            </a:extLst>
          </p:cNvPr>
          <p:cNvSpPr>
            <a:spLocks noGrp="1"/>
          </p:cNvSpPr>
          <p:nvPr>
            <p:ph type="sldNum" sz="quarter" idx="12"/>
          </p:nvPr>
        </p:nvSpPr>
        <p:spPr/>
        <p:txBody>
          <a:bodyPr/>
          <a:lstStyle/>
          <a:p>
            <a:fld id="{3979BACE-D4D0-4C15-BBC8-118886278A23}" type="slidenum">
              <a:rPr lang="en-IN" smtClean="0"/>
              <a:t>47</a:t>
            </a:fld>
            <a:endParaRPr lang="en-IN"/>
          </a:p>
        </p:txBody>
      </p:sp>
      <p:graphicFrame>
        <p:nvGraphicFramePr>
          <p:cNvPr id="4" name="Table 3"/>
          <p:cNvGraphicFramePr>
            <a:graphicFrameLocks noGrp="1"/>
          </p:cNvGraphicFramePr>
          <p:nvPr>
            <p:extLst>
              <p:ext uri="{D42A27DB-BD31-4B8C-83A1-F6EECF244321}">
                <p14:modId xmlns:p14="http://schemas.microsoft.com/office/powerpoint/2010/main" val="3098932657"/>
              </p:ext>
            </p:extLst>
          </p:nvPr>
        </p:nvGraphicFramePr>
        <p:xfrm>
          <a:off x="1103589" y="1359144"/>
          <a:ext cx="8655267" cy="5025888"/>
        </p:xfrm>
        <a:graphic>
          <a:graphicData uri="http://schemas.openxmlformats.org/drawingml/2006/table">
            <a:tbl>
              <a:tblPr firstRow="1" bandRow="1">
                <a:tableStyleId>{21E4AEA4-8DFA-4A89-87EB-49C32662AFE0}</a:tableStyleId>
              </a:tblPr>
              <a:tblGrid>
                <a:gridCol w="1445061">
                  <a:extLst>
                    <a:ext uri="{9D8B030D-6E8A-4147-A177-3AD203B41FA5}">
                      <a16:colId xmlns:a16="http://schemas.microsoft.com/office/drawing/2014/main" val="20000"/>
                    </a:ext>
                  </a:extLst>
                </a:gridCol>
                <a:gridCol w="993480">
                  <a:extLst>
                    <a:ext uri="{9D8B030D-6E8A-4147-A177-3AD203B41FA5}">
                      <a16:colId xmlns:a16="http://schemas.microsoft.com/office/drawing/2014/main" val="20001"/>
                    </a:ext>
                  </a:extLst>
                </a:gridCol>
                <a:gridCol w="983012">
                  <a:extLst>
                    <a:ext uri="{9D8B030D-6E8A-4147-A177-3AD203B41FA5}">
                      <a16:colId xmlns:a16="http://schemas.microsoft.com/office/drawing/2014/main" val="20002"/>
                    </a:ext>
                  </a:extLst>
                </a:gridCol>
                <a:gridCol w="887070">
                  <a:extLst>
                    <a:ext uri="{9D8B030D-6E8A-4147-A177-3AD203B41FA5}">
                      <a16:colId xmlns:a16="http://schemas.microsoft.com/office/drawing/2014/main" val="20003"/>
                    </a:ext>
                  </a:extLst>
                </a:gridCol>
                <a:gridCol w="874398">
                  <a:extLst>
                    <a:ext uri="{9D8B030D-6E8A-4147-A177-3AD203B41FA5}">
                      <a16:colId xmlns:a16="http://schemas.microsoft.com/office/drawing/2014/main" val="20004"/>
                    </a:ext>
                  </a:extLst>
                </a:gridCol>
                <a:gridCol w="925087">
                  <a:extLst>
                    <a:ext uri="{9D8B030D-6E8A-4147-A177-3AD203B41FA5}">
                      <a16:colId xmlns:a16="http://schemas.microsoft.com/office/drawing/2014/main" val="20005"/>
                    </a:ext>
                  </a:extLst>
                </a:gridCol>
                <a:gridCol w="849053">
                  <a:extLst>
                    <a:ext uri="{9D8B030D-6E8A-4147-A177-3AD203B41FA5}">
                      <a16:colId xmlns:a16="http://schemas.microsoft.com/office/drawing/2014/main" val="20006"/>
                    </a:ext>
                  </a:extLst>
                </a:gridCol>
                <a:gridCol w="849053">
                  <a:extLst>
                    <a:ext uri="{9D8B030D-6E8A-4147-A177-3AD203B41FA5}">
                      <a16:colId xmlns:a16="http://schemas.microsoft.com/office/drawing/2014/main" val="2266290664"/>
                    </a:ext>
                  </a:extLst>
                </a:gridCol>
                <a:gridCol w="849053">
                  <a:extLst>
                    <a:ext uri="{9D8B030D-6E8A-4147-A177-3AD203B41FA5}">
                      <a16:colId xmlns:a16="http://schemas.microsoft.com/office/drawing/2014/main" val="2088136777"/>
                    </a:ext>
                  </a:extLst>
                </a:gridCol>
              </a:tblGrid>
              <a:tr h="1226618">
                <a:tc>
                  <a:txBody>
                    <a:bodyPr/>
                    <a:lstStyle/>
                    <a:p>
                      <a:pPr algn="ctr"/>
                      <a:endParaRPr lang="en-IN" sz="1200" dirty="0">
                        <a:solidFill>
                          <a:schemeClr val="bg1"/>
                        </a:solidFill>
                      </a:endParaRPr>
                    </a:p>
                    <a:p>
                      <a:pPr algn="ctr"/>
                      <a:r>
                        <a:rPr lang="en-IN" sz="1200" dirty="0">
                          <a:solidFill>
                            <a:schemeClr val="bg1"/>
                          </a:solidFill>
                        </a:rPr>
                        <a:t>Backlog</a:t>
                      </a:r>
                    </a:p>
                    <a:p>
                      <a:pPr algn="ctr"/>
                      <a:r>
                        <a:rPr lang="en-IN" sz="1200" dirty="0">
                          <a:solidFill>
                            <a:schemeClr val="bg1"/>
                          </a:solidFill>
                        </a:rPr>
                        <a:t>Item</a:t>
                      </a:r>
                    </a:p>
                  </a:txBody>
                  <a:tcPr/>
                </a:tc>
                <a:tc>
                  <a:txBody>
                    <a:bodyPr/>
                    <a:lstStyle/>
                    <a:p>
                      <a:pPr algn="ctr"/>
                      <a:endParaRPr lang="en-IN" sz="1200" dirty="0">
                        <a:solidFill>
                          <a:schemeClr val="bg1"/>
                        </a:solidFill>
                      </a:endParaRPr>
                    </a:p>
                    <a:p>
                      <a:pPr algn="l"/>
                      <a:r>
                        <a:rPr lang="en-IN" sz="1200" dirty="0">
                          <a:solidFill>
                            <a:schemeClr val="bg1"/>
                          </a:solidFill>
                        </a:rPr>
                        <a:t>Completion Date</a:t>
                      </a:r>
                    </a:p>
                  </a:txBody>
                  <a:tcPr/>
                </a:tc>
                <a:tc>
                  <a:txBody>
                    <a:bodyPr/>
                    <a:lstStyle/>
                    <a:p>
                      <a:endParaRPr lang="en-IN" sz="1200" dirty="0">
                        <a:solidFill>
                          <a:schemeClr val="bg1"/>
                        </a:solidFill>
                      </a:endParaRPr>
                    </a:p>
                    <a:p>
                      <a:r>
                        <a:rPr lang="en-IN" sz="1200" dirty="0">
                          <a:solidFill>
                            <a:schemeClr val="bg1"/>
                          </a:solidFill>
                        </a:rPr>
                        <a:t>Original</a:t>
                      </a:r>
                    </a:p>
                    <a:p>
                      <a:r>
                        <a:rPr lang="en-IN" sz="1200" dirty="0">
                          <a:solidFill>
                            <a:schemeClr val="bg1"/>
                          </a:solidFill>
                        </a:rPr>
                        <a:t>Estimate</a:t>
                      </a:r>
                    </a:p>
                    <a:p>
                      <a:endParaRPr lang="en-IN" sz="1200" dirty="0">
                        <a:solidFill>
                          <a:schemeClr val="bg1"/>
                        </a:solidFill>
                      </a:endParaRPr>
                    </a:p>
                  </a:txBody>
                  <a:tcPr/>
                </a:tc>
                <a:tc>
                  <a:txBody>
                    <a:bodyPr/>
                    <a:lstStyle/>
                    <a:p>
                      <a:r>
                        <a:rPr lang="en-IN" sz="1200" dirty="0">
                          <a:solidFill>
                            <a:schemeClr val="bg1"/>
                          </a:solidFill>
                        </a:rPr>
                        <a:t>Day 1</a:t>
                      </a:r>
                    </a:p>
                    <a:p>
                      <a:r>
                        <a:rPr lang="en-IN" sz="1200" dirty="0">
                          <a:solidFill>
                            <a:schemeClr val="bg1"/>
                          </a:solidFill>
                        </a:rPr>
                        <a:t>13/03</a:t>
                      </a:r>
                    </a:p>
                  </a:txBody>
                  <a:tcPr/>
                </a:tc>
                <a:tc>
                  <a:txBody>
                    <a:bodyPr/>
                    <a:lstStyle/>
                    <a:p>
                      <a:r>
                        <a:rPr lang="en-IN" sz="1200" dirty="0">
                          <a:solidFill>
                            <a:schemeClr val="bg1"/>
                          </a:solidFill>
                        </a:rPr>
                        <a:t>Day</a:t>
                      </a:r>
                      <a:r>
                        <a:rPr lang="en-IN" sz="1200" baseline="0" dirty="0">
                          <a:solidFill>
                            <a:schemeClr val="bg1"/>
                          </a:solidFill>
                        </a:rPr>
                        <a:t> 2</a:t>
                      </a:r>
                    </a:p>
                    <a:p>
                      <a:r>
                        <a:rPr lang="en-IN" sz="1200" baseline="0" dirty="0">
                          <a:solidFill>
                            <a:schemeClr val="bg1"/>
                          </a:solidFill>
                        </a:rPr>
                        <a:t>14/03</a:t>
                      </a:r>
                      <a:endParaRPr lang="en-IN" sz="1200" dirty="0">
                        <a:solidFill>
                          <a:schemeClr val="bg1"/>
                        </a:solidFill>
                      </a:endParaRPr>
                    </a:p>
                  </a:txBody>
                  <a:tcPr/>
                </a:tc>
                <a:tc>
                  <a:txBody>
                    <a:bodyPr/>
                    <a:lstStyle/>
                    <a:p>
                      <a:r>
                        <a:rPr lang="en-IN" sz="1200" dirty="0">
                          <a:solidFill>
                            <a:schemeClr val="bg1"/>
                          </a:solidFill>
                        </a:rPr>
                        <a:t>Day</a:t>
                      </a:r>
                      <a:r>
                        <a:rPr lang="en-IN" sz="1200" baseline="0" dirty="0">
                          <a:solidFill>
                            <a:schemeClr val="bg1"/>
                          </a:solidFill>
                        </a:rPr>
                        <a:t> 3</a:t>
                      </a:r>
                    </a:p>
                    <a:p>
                      <a:r>
                        <a:rPr lang="en-IN" sz="1200" baseline="0" dirty="0">
                          <a:solidFill>
                            <a:schemeClr val="bg1"/>
                          </a:solidFill>
                        </a:rPr>
                        <a:t>15/03</a:t>
                      </a:r>
                      <a:endParaRPr lang="en-IN" sz="1200" dirty="0">
                        <a:solidFill>
                          <a:schemeClr val="bg1"/>
                        </a:solidFill>
                      </a:endParaRPr>
                    </a:p>
                  </a:txBody>
                  <a:tcPr/>
                </a:tc>
                <a:tc>
                  <a:txBody>
                    <a:bodyPr/>
                    <a:lstStyle/>
                    <a:p>
                      <a:r>
                        <a:rPr lang="en-IN" sz="1200" dirty="0">
                          <a:solidFill>
                            <a:schemeClr val="bg1"/>
                          </a:solidFill>
                        </a:rPr>
                        <a:t>Day</a:t>
                      </a:r>
                      <a:r>
                        <a:rPr lang="en-IN" sz="1200" baseline="0" dirty="0">
                          <a:solidFill>
                            <a:schemeClr val="bg1"/>
                          </a:solidFill>
                        </a:rPr>
                        <a:t> 4</a:t>
                      </a:r>
                    </a:p>
                    <a:p>
                      <a:r>
                        <a:rPr lang="en-IN" sz="1200" baseline="0" dirty="0">
                          <a:solidFill>
                            <a:schemeClr val="bg1"/>
                          </a:solidFill>
                        </a:rPr>
                        <a:t>16/03</a:t>
                      </a:r>
                      <a:endParaRPr lang="en-IN" sz="1200" dirty="0">
                        <a:solidFill>
                          <a:schemeClr val="bg1"/>
                        </a:solidFill>
                      </a:endParaRPr>
                    </a:p>
                  </a:txBody>
                  <a:tcPr/>
                </a:tc>
                <a:tc>
                  <a:txBody>
                    <a:bodyPr/>
                    <a:lstStyle/>
                    <a:p>
                      <a:r>
                        <a:rPr lang="en-IN" sz="1200" dirty="0">
                          <a:solidFill>
                            <a:schemeClr val="bg1"/>
                          </a:solidFill>
                        </a:rPr>
                        <a:t>Day 5</a:t>
                      </a:r>
                    </a:p>
                    <a:p>
                      <a:r>
                        <a:rPr lang="en-IN" sz="1200" dirty="0">
                          <a:solidFill>
                            <a:schemeClr val="bg1"/>
                          </a:solidFill>
                        </a:rPr>
                        <a:t>17/03</a:t>
                      </a:r>
                    </a:p>
                  </a:txBody>
                  <a:tcPr/>
                </a:tc>
                <a:tc>
                  <a:txBody>
                    <a:bodyPr/>
                    <a:lstStyle/>
                    <a:p>
                      <a:r>
                        <a:rPr lang="en-IN" sz="1200" dirty="0">
                          <a:solidFill>
                            <a:schemeClr val="bg1"/>
                          </a:solidFill>
                        </a:rPr>
                        <a:t>Day 6</a:t>
                      </a:r>
                    </a:p>
                    <a:p>
                      <a:r>
                        <a:rPr lang="en-IN" sz="1200" dirty="0">
                          <a:solidFill>
                            <a:schemeClr val="bg1"/>
                          </a:solidFill>
                        </a:rPr>
                        <a:t>18/03</a:t>
                      </a:r>
                    </a:p>
                  </a:txBody>
                  <a:tcPr/>
                </a:tc>
                <a:extLst>
                  <a:ext uri="{0D108BD9-81ED-4DB2-BD59-A6C34878D82A}">
                    <a16:rowId xmlns:a16="http://schemas.microsoft.com/office/drawing/2014/main" val="10000"/>
                  </a:ext>
                </a:extLst>
              </a:tr>
              <a:tr h="858360">
                <a:tc>
                  <a:txBody>
                    <a:bodyPr/>
                    <a:lstStyle/>
                    <a:p>
                      <a:r>
                        <a:rPr lang="en-IN" sz="1800" dirty="0">
                          <a:solidFill>
                            <a:schemeClr val="tx1"/>
                          </a:solidFill>
                        </a:rPr>
                        <a:t>User</a:t>
                      </a:r>
                    </a:p>
                    <a:p>
                      <a:r>
                        <a:rPr lang="en-IN" sz="1800" dirty="0">
                          <a:solidFill>
                            <a:schemeClr val="tx1"/>
                          </a:solidFill>
                        </a:rPr>
                        <a:t>Story</a:t>
                      </a:r>
                      <a:r>
                        <a:rPr lang="en-IN" sz="1800" baseline="0" dirty="0">
                          <a:solidFill>
                            <a:schemeClr val="tx1"/>
                          </a:solidFill>
                        </a:rPr>
                        <a:t> </a:t>
                      </a:r>
                    </a:p>
                    <a:p>
                      <a:r>
                        <a:rPr lang="en-IN" sz="1100" dirty="0">
                          <a:solidFill>
                            <a:schemeClr val="tx1"/>
                          </a:solidFill>
                        </a:rPr>
                        <a:t>#</a:t>
                      </a:r>
                      <a:r>
                        <a:rPr lang="en-IN" sz="1100" baseline="0" dirty="0">
                          <a:solidFill>
                            <a:schemeClr val="tx1"/>
                          </a:solidFill>
                        </a:rPr>
                        <a:t> 9</a:t>
                      </a:r>
                      <a:endParaRPr lang="en-IN" sz="1100" dirty="0">
                        <a:solidFill>
                          <a:schemeClr val="tx1"/>
                        </a:solidFill>
                      </a:endParaRPr>
                    </a:p>
                  </a:txBody>
                  <a:tcPr/>
                </a:tc>
                <a:tc>
                  <a:txBody>
                    <a:bodyPr/>
                    <a:lstStyle/>
                    <a:p>
                      <a:pPr algn="ctr"/>
                      <a:endParaRPr lang="en-IN" sz="1600" dirty="0">
                        <a:solidFill>
                          <a:schemeClr val="tx1"/>
                        </a:solidFill>
                      </a:endParaRPr>
                    </a:p>
                  </a:txBody>
                  <a:tcPr/>
                </a:tc>
                <a:tc>
                  <a:txBody>
                    <a:bodyPr/>
                    <a:lstStyle/>
                    <a:p>
                      <a:pPr algn="ctr"/>
                      <a:r>
                        <a:rPr lang="en-IN" sz="1600" dirty="0">
                          <a:solidFill>
                            <a:schemeClr val="tx1"/>
                          </a:solidFill>
                        </a:rPr>
                        <a:t>HRS</a:t>
                      </a:r>
                    </a:p>
                  </a:txBody>
                  <a:tcPr/>
                </a:tc>
                <a:tc>
                  <a:txBody>
                    <a:bodyPr/>
                    <a:lstStyle/>
                    <a:p>
                      <a:pPr algn="ctr"/>
                      <a:r>
                        <a:rPr lang="en-IN" sz="1600" dirty="0">
                          <a:solidFill>
                            <a:schemeClr val="tx1"/>
                          </a:solidFill>
                        </a:rPr>
                        <a:t>HRS</a:t>
                      </a:r>
                    </a:p>
                  </a:txBody>
                  <a:tcPr/>
                </a:tc>
                <a:tc>
                  <a:txBody>
                    <a:bodyPr/>
                    <a:lstStyle/>
                    <a:p>
                      <a:pPr algn="ctr"/>
                      <a:r>
                        <a:rPr lang="en-IN" sz="1600" dirty="0">
                          <a:solidFill>
                            <a:schemeClr val="tx1"/>
                          </a:solidFill>
                        </a:rPr>
                        <a:t>HRS</a:t>
                      </a:r>
                    </a:p>
                  </a:txBody>
                  <a:tcPr/>
                </a:tc>
                <a:tc>
                  <a:txBody>
                    <a:bodyPr/>
                    <a:lstStyle/>
                    <a:p>
                      <a:pPr algn="ctr"/>
                      <a:r>
                        <a:rPr lang="en-IN" sz="1600" dirty="0">
                          <a:solidFill>
                            <a:schemeClr val="tx1"/>
                          </a:solidFill>
                        </a:rPr>
                        <a:t>HRS</a:t>
                      </a:r>
                    </a:p>
                  </a:txBody>
                  <a:tcPr/>
                </a:tc>
                <a:tc>
                  <a:txBody>
                    <a:bodyPr/>
                    <a:lstStyle/>
                    <a:p>
                      <a:pPr algn="ctr"/>
                      <a:r>
                        <a:rPr lang="en-IN" sz="1600" dirty="0">
                          <a:solidFill>
                            <a:schemeClr val="tx1"/>
                          </a:solidFill>
                        </a:rPr>
                        <a:t>HRS</a:t>
                      </a:r>
                    </a:p>
                  </a:txBody>
                  <a:tcPr/>
                </a:tc>
                <a:tc>
                  <a:txBody>
                    <a:bodyPr/>
                    <a:lstStyle/>
                    <a:p>
                      <a:pPr algn="ctr"/>
                      <a:r>
                        <a:rPr lang="en-IN" sz="1600" dirty="0">
                          <a:solidFill>
                            <a:schemeClr val="tx1"/>
                          </a:solidFill>
                        </a:rPr>
                        <a:t>HRS</a:t>
                      </a:r>
                    </a:p>
                  </a:txBody>
                  <a:tcPr/>
                </a:tc>
                <a:tc>
                  <a:txBody>
                    <a:bodyPr/>
                    <a:lstStyle/>
                    <a:p>
                      <a:pPr algn="ctr"/>
                      <a:r>
                        <a:rPr lang="en-IN" sz="1600" dirty="0">
                          <a:solidFill>
                            <a:schemeClr val="tx1"/>
                          </a:solidFill>
                        </a:rPr>
                        <a:t>HRS</a:t>
                      </a:r>
                    </a:p>
                  </a:txBody>
                  <a:tcPr/>
                </a:tc>
                <a:extLst>
                  <a:ext uri="{0D108BD9-81ED-4DB2-BD59-A6C34878D82A}">
                    <a16:rowId xmlns:a16="http://schemas.microsoft.com/office/drawing/2014/main" val="10001"/>
                  </a:ext>
                </a:extLst>
              </a:tr>
              <a:tr h="764699">
                <a:tc>
                  <a:txBody>
                    <a:bodyPr/>
                    <a:lstStyle/>
                    <a:p>
                      <a:r>
                        <a:rPr lang="en-IN" sz="1600" dirty="0">
                          <a:solidFill>
                            <a:schemeClr val="tx1"/>
                          </a:solidFill>
                        </a:rPr>
                        <a:t>Form Design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a:solidFill>
                            <a:schemeClr val="tx1"/>
                          </a:solidFill>
                        </a:rPr>
                        <a:t>13/03</a:t>
                      </a:r>
                    </a:p>
                  </a:txBody>
                  <a:tcPr/>
                </a:tc>
                <a:tc>
                  <a:txBody>
                    <a:bodyPr/>
                    <a:lstStyle/>
                    <a:p>
                      <a:pPr algn="ctr"/>
                      <a:r>
                        <a:rPr lang="en-IN" dirty="0">
                          <a:solidFill>
                            <a:schemeClr val="tx1"/>
                          </a:solidFill>
                        </a:rPr>
                        <a:t>1</a:t>
                      </a:r>
                    </a:p>
                  </a:txBody>
                  <a:tcPr/>
                </a:tc>
                <a:tc>
                  <a:txBody>
                    <a:bodyPr/>
                    <a:lstStyle/>
                    <a:p>
                      <a:pPr algn="ctr"/>
                      <a:r>
                        <a:rPr lang="en-IN" dirty="0">
                          <a:solidFill>
                            <a:schemeClr val="tx1"/>
                          </a:solidFill>
                        </a:rPr>
                        <a:t>1</a:t>
                      </a:r>
                    </a:p>
                  </a:txBody>
                  <a:tcPr/>
                </a:tc>
                <a:tc>
                  <a:txBody>
                    <a:bodyPr/>
                    <a:lstStyle/>
                    <a:p>
                      <a:pPr algn="ctr"/>
                      <a:r>
                        <a:rPr lang="en-IN" dirty="0">
                          <a:solidFill>
                            <a:schemeClr val="tx1"/>
                          </a:solidFill>
                        </a:rPr>
                        <a:t>0</a:t>
                      </a:r>
                    </a:p>
                  </a:txBody>
                  <a:tcPr/>
                </a:tc>
                <a:tc>
                  <a:txBody>
                    <a:bodyPr/>
                    <a:lstStyle/>
                    <a:p>
                      <a:pPr algn="ctr"/>
                      <a:r>
                        <a:rPr lang="en-IN" dirty="0">
                          <a:solidFill>
                            <a:schemeClr val="tx1"/>
                          </a:solidFill>
                        </a:rPr>
                        <a:t>0</a:t>
                      </a:r>
                    </a:p>
                  </a:txBody>
                  <a:tcPr/>
                </a:tc>
                <a:tc>
                  <a:txBody>
                    <a:bodyPr/>
                    <a:lstStyle/>
                    <a:p>
                      <a:pPr algn="ctr"/>
                      <a:r>
                        <a:rPr lang="en-IN" dirty="0">
                          <a:solidFill>
                            <a:schemeClr val="tx1"/>
                          </a:solidFill>
                        </a:rPr>
                        <a:t>0</a:t>
                      </a:r>
                    </a:p>
                  </a:txBody>
                  <a:tcPr/>
                </a:tc>
                <a:tc>
                  <a:txBody>
                    <a:bodyPr/>
                    <a:lstStyle/>
                    <a:p>
                      <a:pPr algn="ctr"/>
                      <a:r>
                        <a:rPr lang="en-IN" dirty="0">
                          <a:solidFill>
                            <a:schemeClr val="tx1"/>
                          </a:solidFill>
                        </a:rPr>
                        <a:t>0</a:t>
                      </a:r>
                    </a:p>
                  </a:txBody>
                  <a:tcPr/>
                </a:tc>
                <a:tc>
                  <a:txBody>
                    <a:bodyPr/>
                    <a:lstStyle/>
                    <a:p>
                      <a:pPr algn="ctr"/>
                      <a:r>
                        <a:rPr lang="en-IN" dirty="0">
                          <a:solidFill>
                            <a:schemeClr val="tx1"/>
                          </a:solidFill>
                        </a:rPr>
                        <a:t>0</a:t>
                      </a:r>
                    </a:p>
                  </a:txBody>
                  <a:tcPr/>
                </a:tc>
                <a:extLst>
                  <a:ext uri="{0D108BD9-81ED-4DB2-BD59-A6C34878D82A}">
                    <a16:rowId xmlns:a16="http://schemas.microsoft.com/office/drawing/2014/main" val="10002"/>
                  </a:ext>
                </a:extLst>
              </a:tr>
              <a:tr h="796560">
                <a:tc>
                  <a:txBody>
                    <a:bodyPr/>
                    <a:lstStyle/>
                    <a:p>
                      <a:r>
                        <a:rPr lang="en-IN" sz="1600" dirty="0">
                          <a:solidFill>
                            <a:schemeClr val="tx1"/>
                          </a:solidFill>
                        </a:rPr>
                        <a:t>Table Design</a:t>
                      </a:r>
                    </a:p>
                  </a:txBody>
                  <a:tcPr/>
                </a:tc>
                <a:tc>
                  <a:txBody>
                    <a:bodyPr/>
                    <a:lstStyle/>
                    <a:p>
                      <a:pPr algn="l"/>
                      <a:r>
                        <a:rPr lang="en-IN" sz="1200" dirty="0">
                          <a:solidFill>
                            <a:schemeClr val="tx1"/>
                          </a:solidFill>
                        </a:rPr>
                        <a:t>15/03</a:t>
                      </a:r>
                    </a:p>
                  </a:txBody>
                  <a:tcPr/>
                </a:tc>
                <a:tc>
                  <a:txBody>
                    <a:bodyPr/>
                    <a:lstStyle/>
                    <a:p>
                      <a:pPr algn="ctr"/>
                      <a:r>
                        <a:rPr lang="en-IN" dirty="0">
                          <a:solidFill>
                            <a:schemeClr val="tx1"/>
                          </a:solidFill>
                        </a:rPr>
                        <a:t>1</a:t>
                      </a:r>
                    </a:p>
                  </a:txBody>
                  <a:tcPr/>
                </a:tc>
                <a:tc>
                  <a:txBody>
                    <a:bodyPr/>
                    <a:lstStyle/>
                    <a:p>
                      <a:pPr algn="ctr"/>
                      <a:r>
                        <a:rPr lang="en-IN" dirty="0">
                          <a:solidFill>
                            <a:schemeClr val="tx1"/>
                          </a:solidFill>
                        </a:rPr>
                        <a:t>0</a:t>
                      </a:r>
                    </a:p>
                  </a:txBody>
                  <a:tcPr/>
                </a:tc>
                <a:tc>
                  <a:txBody>
                    <a:bodyPr/>
                    <a:lstStyle/>
                    <a:p>
                      <a:pPr algn="ctr"/>
                      <a:r>
                        <a:rPr lang="en-IN" dirty="0">
                          <a:solidFill>
                            <a:schemeClr val="tx1"/>
                          </a:solidFill>
                        </a:rPr>
                        <a:t>1</a:t>
                      </a:r>
                    </a:p>
                  </a:txBody>
                  <a:tcPr/>
                </a:tc>
                <a:tc>
                  <a:txBody>
                    <a:bodyPr/>
                    <a:lstStyle/>
                    <a:p>
                      <a:pPr algn="ctr"/>
                      <a:r>
                        <a:rPr lang="en-IN" dirty="0">
                          <a:solidFill>
                            <a:schemeClr val="tx1"/>
                          </a:solidFill>
                        </a:rPr>
                        <a:t>0</a:t>
                      </a:r>
                    </a:p>
                  </a:txBody>
                  <a:tcPr/>
                </a:tc>
                <a:tc>
                  <a:txBody>
                    <a:bodyPr/>
                    <a:lstStyle/>
                    <a:p>
                      <a:pPr algn="ctr"/>
                      <a:r>
                        <a:rPr lang="en-IN" dirty="0">
                          <a:solidFill>
                            <a:schemeClr val="tx1"/>
                          </a:solidFill>
                        </a:rPr>
                        <a:t>0</a:t>
                      </a:r>
                    </a:p>
                  </a:txBody>
                  <a:tcPr/>
                </a:tc>
                <a:tc>
                  <a:txBody>
                    <a:bodyPr/>
                    <a:lstStyle/>
                    <a:p>
                      <a:pPr algn="ctr"/>
                      <a:r>
                        <a:rPr lang="en-IN" dirty="0">
                          <a:solidFill>
                            <a:schemeClr val="tx1"/>
                          </a:solidFill>
                        </a:rPr>
                        <a:t>0</a:t>
                      </a:r>
                    </a:p>
                  </a:txBody>
                  <a:tcPr/>
                </a:tc>
                <a:tc>
                  <a:txBody>
                    <a:bodyPr/>
                    <a:lstStyle/>
                    <a:p>
                      <a:pPr algn="ctr"/>
                      <a:r>
                        <a:rPr lang="en-IN" dirty="0">
                          <a:solidFill>
                            <a:schemeClr val="tx1"/>
                          </a:solidFill>
                        </a:rPr>
                        <a:t>0</a:t>
                      </a:r>
                    </a:p>
                  </a:txBody>
                  <a:tcPr/>
                </a:tc>
                <a:extLst>
                  <a:ext uri="{0D108BD9-81ED-4DB2-BD59-A6C34878D82A}">
                    <a16:rowId xmlns:a16="http://schemas.microsoft.com/office/drawing/2014/main" val="10003"/>
                  </a:ext>
                </a:extLst>
              </a:tr>
              <a:tr h="653179">
                <a:tc>
                  <a:txBody>
                    <a:bodyPr/>
                    <a:lstStyle/>
                    <a:p>
                      <a:r>
                        <a:rPr lang="en-IN" sz="1600" dirty="0">
                          <a:solidFill>
                            <a:schemeClr val="tx1"/>
                          </a:solidFill>
                        </a:rPr>
                        <a:t>Coding</a:t>
                      </a:r>
                    </a:p>
                  </a:txBody>
                  <a:tcPr/>
                </a:tc>
                <a:tc>
                  <a:txBody>
                    <a:bodyPr/>
                    <a:lstStyle/>
                    <a:p>
                      <a:pPr algn="l"/>
                      <a:r>
                        <a:rPr lang="en-IN" sz="1200" dirty="0">
                          <a:solidFill>
                            <a:schemeClr val="tx1"/>
                          </a:solidFill>
                        </a:rPr>
                        <a:t>16/03</a:t>
                      </a:r>
                    </a:p>
                  </a:txBody>
                  <a:tcPr/>
                </a:tc>
                <a:tc>
                  <a:txBody>
                    <a:bodyPr/>
                    <a:lstStyle/>
                    <a:p>
                      <a:pPr algn="ctr"/>
                      <a:r>
                        <a:rPr lang="en-IN" dirty="0">
                          <a:solidFill>
                            <a:schemeClr val="tx1"/>
                          </a:solidFill>
                        </a:rPr>
                        <a:t>1</a:t>
                      </a:r>
                    </a:p>
                  </a:txBody>
                  <a:tcPr/>
                </a:tc>
                <a:tc>
                  <a:txBody>
                    <a:bodyPr/>
                    <a:lstStyle/>
                    <a:p>
                      <a:pPr algn="ctr"/>
                      <a:r>
                        <a:rPr lang="en-IN" dirty="0">
                          <a:solidFill>
                            <a:schemeClr val="tx1"/>
                          </a:solidFill>
                        </a:rPr>
                        <a:t>0</a:t>
                      </a:r>
                    </a:p>
                  </a:txBody>
                  <a:tcPr/>
                </a:tc>
                <a:tc>
                  <a:txBody>
                    <a:bodyPr/>
                    <a:lstStyle/>
                    <a:p>
                      <a:pPr algn="ctr"/>
                      <a:r>
                        <a:rPr lang="en-IN" dirty="0">
                          <a:solidFill>
                            <a:schemeClr val="tx1"/>
                          </a:solidFill>
                        </a:rPr>
                        <a:t>0</a:t>
                      </a:r>
                    </a:p>
                  </a:txBody>
                  <a:tcPr/>
                </a:tc>
                <a:tc>
                  <a:txBody>
                    <a:bodyPr/>
                    <a:lstStyle/>
                    <a:p>
                      <a:pPr algn="ctr"/>
                      <a:r>
                        <a:rPr lang="en-IN" dirty="0">
                          <a:solidFill>
                            <a:schemeClr val="tx1"/>
                          </a:solidFill>
                        </a:rPr>
                        <a:t>0</a:t>
                      </a:r>
                    </a:p>
                  </a:txBody>
                  <a:tcPr/>
                </a:tc>
                <a:tc>
                  <a:txBody>
                    <a:bodyPr/>
                    <a:lstStyle/>
                    <a:p>
                      <a:pPr algn="ctr"/>
                      <a:r>
                        <a:rPr lang="en-IN" dirty="0">
                          <a:solidFill>
                            <a:schemeClr val="tx1"/>
                          </a:solidFill>
                        </a:rPr>
                        <a:t>1</a:t>
                      </a:r>
                    </a:p>
                  </a:txBody>
                  <a:tcPr/>
                </a:tc>
                <a:tc>
                  <a:txBody>
                    <a:bodyPr/>
                    <a:lstStyle/>
                    <a:p>
                      <a:pPr algn="ctr"/>
                      <a:r>
                        <a:rPr lang="en-IN" dirty="0">
                          <a:solidFill>
                            <a:schemeClr val="tx1"/>
                          </a:solidFill>
                        </a:rPr>
                        <a:t>1</a:t>
                      </a:r>
                    </a:p>
                  </a:txBody>
                  <a:tcPr/>
                </a:tc>
                <a:tc>
                  <a:txBody>
                    <a:bodyPr/>
                    <a:lstStyle/>
                    <a:p>
                      <a:pPr algn="ctr"/>
                      <a:r>
                        <a:rPr lang="en-IN" dirty="0">
                          <a:solidFill>
                            <a:schemeClr val="tx1"/>
                          </a:solidFill>
                        </a:rPr>
                        <a:t>0</a:t>
                      </a:r>
                    </a:p>
                  </a:txBody>
                  <a:tcPr/>
                </a:tc>
                <a:extLst>
                  <a:ext uri="{0D108BD9-81ED-4DB2-BD59-A6C34878D82A}">
                    <a16:rowId xmlns:a16="http://schemas.microsoft.com/office/drawing/2014/main" val="10004"/>
                  </a:ext>
                </a:extLst>
              </a:tr>
              <a:tr h="726472">
                <a:tc>
                  <a:txBody>
                    <a:bodyPr/>
                    <a:lstStyle/>
                    <a:p>
                      <a:r>
                        <a:rPr lang="en-IN" sz="1600" dirty="0">
                          <a:solidFill>
                            <a:schemeClr val="tx1"/>
                          </a:solidFill>
                        </a:rPr>
                        <a:t>Testing &amp; validation</a:t>
                      </a:r>
                    </a:p>
                  </a:txBody>
                  <a:tcPr/>
                </a:tc>
                <a:tc>
                  <a:txBody>
                    <a:bodyPr/>
                    <a:lstStyle/>
                    <a:p>
                      <a:pPr algn="l"/>
                      <a:r>
                        <a:rPr lang="en-IN" sz="1200" dirty="0">
                          <a:solidFill>
                            <a:schemeClr val="tx1"/>
                          </a:solidFill>
                        </a:rPr>
                        <a:t>17/03</a:t>
                      </a:r>
                    </a:p>
                  </a:txBody>
                  <a:tcPr/>
                </a:tc>
                <a:tc>
                  <a:txBody>
                    <a:bodyPr/>
                    <a:lstStyle/>
                    <a:p>
                      <a:pPr algn="ctr"/>
                      <a:r>
                        <a:rPr lang="en-IN" dirty="0">
                          <a:solidFill>
                            <a:schemeClr val="tx1"/>
                          </a:solidFill>
                        </a:rPr>
                        <a:t>1</a:t>
                      </a:r>
                    </a:p>
                  </a:txBody>
                  <a:tcPr/>
                </a:tc>
                <a:tc>
                  <a:txBody>
                    <a:bodyPr/>
                    <a:lstStyle/>
                    <a:p>
                      <a:pPr algn="ctr"/>
                      <a:r>
                        <a:rPr lang="en-IN" dirty="0">
                          <a:solidFill>
                            <a:schemeClr val="tx1"/>
                          </a:solidFill>
                        </a:rPr>
                        <a:t>0</a:t>
                      </a:r>
                    </a:p>
                  </a:txBody>
                  <a:tcPr/>
                </a:tc>
                <a:tc>
                  <a:txBody>
                    <a:bodyPr/>
                    <a:lstStyle/>
                    <a:p>
                      <a:pPr algn="ctr"/>
                      <a:r>
                        <a:rPr lang="en-IN" dirty="0">
                          <a:solidFill>
                            <a:schemeClr val="tx1"/>
                          </a:solidFill>
                        </a:rPr>
                        <a:t>0</a:t>
                      </a:r>
                    </a:p>
                  </a:txBody>
                  <a:tcPr/>
                </a:tc>
                <a:tc>
                  <a:txBody>
                    <a:bodyPr/>
                    <a:lstStyle/>
                    <a:p>
                      <a:pPr algn="ctr"/>
                      <a:r>
                        <a:rPr lang="en-IN" dirty="0">
                          <a:solidFill>
                            <a:schemeClr val="tx1"/>
                          </a:solidFill>
                        </a:rPr>
                        <a:t>0</a:t>
                      </a:r>
                    </a:p>
                  </a:txBody>
                  <a:tcPr/>
                </a:tc>
                <a:tc>
                  <a:txBody>
                    <a:bodyPr/>
                    <a:lstStyle/>
                    <a:p>
                      <a:pPr algn="ctr"/>
                      <a:r>
                        <a:rPr lang="en-IN" dirty="0">
                          <a:solidFill>
                            <a:schemeClr val="tx1"/>
                          </a:solidFill>
                        </a:rPr>
                        <a:t>1</a:t>
                      </a:r>
                    </a:p>
                  </a:txBody>
                  <a:tcPr/>
                </a:tc>
                <a:tc>
                  <a:txBody>
                    <a:bodyPr/>
                    <a:lstStyle/>
                    <a:p>
                      <a:pPr algn="ctr"/>
                      <a:r>
                        <a:rPr lang="en-IN" dirty="0">
                          <a:solidFill>
                            <a:schemeClr val="tx1"/>
                          </a:solidFill>
                        </a:rPr>
                        <a:t>0</a:t>
                      </a:r>
                    </a:p>
                  </a:txBody>
                  <a:tcPr/>
                </a:tc>
                <a:tc>
                  <a:txBody>
                    <a:bodyPr/>
                    <a:lstStyle/>
                    <a:p>
                      <a:pPr algn="ctr"/>
                      <a:r>
                        <a:rPr lang="en-IN" dirty="0">
                          <a:solidFill>
                            <a:schemeClr val="tx1"/>
                          </a:solidFill>
                        </a:rPr>
                        <a:t>0</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8166003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48298-5BAD-4B06-AE35-7486CEBB0338}"/>
              </a:ext>
            </a:extLst>
          </p:cNvPr>
          <p:cNvSpPr>
            <a:spLocks noGrp="1"/>
          </p:cNvSpPr>
          <p:nvPr>
            <p:ph type="title"/>
          </p:nvPr>
        </p:nvSpPr>
        <p:spPr>
          <a:xfrm>
            <a:off x="0" y="-47297"/>
            <a:ext cx="12192000" cy="711200"/>
          </a:xfrm>
          <a:solidFill>
            <a:schemeClr val="tx2">
              <a:lumMod val="60000"/>
              <a:lumOff val="40000"/>
            </a:schemeClr>
          </a:solidFill>
        </p:spPr>
        <p:txBody>
          <a:bodyPr>
            <a:normAutofit fontScale="90000"/>
          </a:bodyPr>
          <a:lstStyle/>
          <a:p>
            <a:pPr algn="l"/>
            <a:r>
              <a:rPr lang="en-IN" dirty="0">
                <a:solidFill>
                  <a:schemeClr val="tx1">
                    <a:lumMod val="95000"/>
                    <a:lumOff val="5000"/>
                  </a:schemeClr>
                </a:solidFill>
              </a:rPr>
              <a:t>SPRINT : 1 PLAN</a:t>
            </a:r>
          </a:p>
        </p:txBody>
      </p:sp>
      <p:sp>
        <p:nvSpPr>
          <p:cNvPr id="8" name="Slide Number Placeholder 7">
            <a:extLst>
              <a:ext uri="{FF2B5EF4-FFF2-40B4-BE49-F238E27FC236}">
                <a16:creationId xmlns:a16="http://schemas.microsoft.com/office/drawing/2014/main" id="{4F73E196-7037-962D-B318-CDDAB7FB40DC}"/>
              </a:ext>
            </a:extLst>
          </p:cNvPr>
          <p:cNvSpPr>
            <a:spLocks noGrp="1"/>
          </p:cNvSpPr>
          <p:nvPr>
            <p:ph type="sldNum" sz="quarter" idx="12"/>
          </p:nvPr>
        </p:nvSpPr>
        <p:spPr/>
        <p:txBody>
          <a:bodyPr/>
          <a:lstStyle/>
          <a:p>
            <a:fld id="{3979BACE-D4D0-4C15-BBC8-118886278A23}" type="slidenum">
              <a:rPr lang="en-IN" smtClean="0"/>
              <a:t>48</a:t>
            </a:fld>
            <a:endParaRPr lang="en-IN"/>
          </a:p>
        </p:txBody>
      </p:sp>
      <p:graphicFrame>
        <p:nvGraphicFramePr>
          <p:cNvPr id="4" name="Table 3"/>
          <p:cNvGraphicFramePr>
            <a:graphicFrameLocks noGrp="1"/>
          </p:cNvGraphicFramePr>
          <p:nvPr>
            <p:extLst>
              <p:ext uri="{D42A27DB-BD31-4B8C-83A1-F6EECF244321}">
                <p14:modId xmlns:p14="http://schemas.microsoft.com/office/powerpoint/2010/main" val="3751825737"/>
              </p:ext>
            </p:extLst>
          </p:nvPr>
        </p:nvGraphicFramePr>
        <p:xfrm>
          <a:off x="835571" y="947985"/>
          <a:ext cx="9280486" cy="5752360"/>
        </p:xfrm>
        <a:graphic>
          <a:graphicData uri="http://schemas.openxmlformats.org/drawingml/2006/table">
            <a:tbl>
              <a:tblPr firstRow="1" bandRow="1">
                <a:tableStyleId>{21E4AEA4-8DFA-4A89-87EB-49C32662AFE0}</a:tableStyleId>
              </a:tblPr>
              <a:tblGrid>
                <a:gridCol w="1512901">
                  <a:extLst>
                    <a:ext uri="{9D8B030D-6E8A-4147-A177-3AD203B41FA5}">
                      <a16:colId xmlns:a16="http://schemas.microsoft.com/office/drawing/2014/main" val="20000"/>
                    </a:ext>
                  </a:extLst>
                </a:gridCol>
                <a:gridCol w="1040120">
                  <a:extLst>
                    <a:ext uri="{9D8B030D-6E8A-4147-A177-3AD203B41FA5}">
                      <a16:colId xmlns:a16="http://schemas.microsoft.com/office/drawing/2014/main" val="20001"/>
                    </a:ext>
                  </a:extLst>
                </a:gridCol>
                <a:gridCol w="657675">
                  <a:extLst>
                    <a:ext uri="{9D8B030D-6E8A-4147-A177-3AD203B41FA5}">
                      <a16:colId xmlns:a16="http://schemas.microsoft.com/office/drawing/2014/main" val="20002"/>
                    </a:ext>
                  </a:extLst>
                </a:gridCol>
                <a:gridCol w="782773">
                  <a:extLst>
                    <a:ext uri="{9D8B030D-6E8A-4147-A177-3AD203B41FA5}">
                      <a16:colId xmlns:a16="http://schemas.microsoft.com/office/drawing/2014/main" val="20003"/>
                    </a:ext>
                  </a:extLst>
                </a:gridCol>
                <a:gridCol w="782774">
                  <a:extLst>
                    <a:ext uri="{9D8B030D-6E8A-4147-A177-3AD203B41FA5}">
                      <a16:colId xmlns:a16="http://schemas.microsoft.com/office/drawing/2014/main" val="20004"/>
                    </a:ext>
                  </a:extLst>
                </a:gridCol>
                <a:gridCol w="636833">
                  <a:extLst>
                    <a:ext uri="{9D8B030D-6E8A-4147-A177-3AD203B41FA5}">
                      <a16:colId xmlns:a16="http://schemas.microsoft.com/office/drawing/2014/main" val="20005"/>
                    </a:ext>
                  </a:extLst>
                </a:gridCol>
                <a:gridCol w="769508">
                  <a:extLst>
                    <a:ext uri="{9D8B030D-6E8A-4147-A177-3AD203B41FA5}">
                      <a16:colId xmlns:a16="http://schemas.microsoft.com/office/drawing/2014/main" val="20006"/>
                    </a:ext>
                  </a:extLst>
                </a:gridCol>
                <a:gridCol w="769508">
                  <a:extLst>
                    <a:ext uri="{9D8B030D-6E8A-4147-A177-3AD203B41FA5}">
                      <a16:colId xmlns:a16="http://schemas.microsoft.com/office/drawing/2014/main" val="3614946629"/>
                    </a:ext>
                  </a:extLst>
                </a:gridCol>
                <a:gridCol w="769508">
                  <a:extLst>
                    <a:ext uri="{9D8B030D-6E8A-4147-A177-3AD203B41FA5}">
                      <a16:colId xmlns:a16="http://schemas.microsoft.com/office/drawing/2014/main" val="1279042734"/>
                    </a:ext>
                  </a:extLst>
                </a:gridCol>
                <a:gridCol w="769508">
                  <a:extLst>
                    <a:ext uri="{9D8B030D-6E8A-4147-A177-3AD203B41FA5}">
                      <a16:colId xmlns:a16="http://schemas.microsoft.com/office/drawing/2014/main" val="2116400120"/>
                    </a:ext>
                  </a:extLst>
                </a:gridCol>
                <a:gridCol w="789378">
                  <a:extLst>
                    <a:ext uri="{9D8B030D-6E8A-4147-A177-3AD203B41FA5}">
                      <a16:colId xmlns:a16="http://schemas.microsoft.com/office/drawing/2014/main" val="3749408274"/>
                    </a:ext>
                  </a:extLst>
                </a:gridCol>
              </a:tblGrid>
              <a:tr h="1226618">
                <a:tc>
                  <a:txBody>
                    <a:bodyPr/>
                    <a:lstStyle/>
                    <a:p>
                      <a:pPr algn="ctr"/>
                      <a:endParaRPr lang="en-IN" sz="1200" dirty="0">
                        <a:solidFill>
                          <a:schemeClr val="bg1"/>
                        </a:solidFill>
                      </a:endParaRPr>
                    </a:p>
                    <a:p>
                      <a:pPr algn="ctr"/>
                      <a:r>
                        <a:rPr lang="en-IN" sz="1200" dirty="0">
                          <a:solidFill>
                            <a:schemeClr val="bg1"/>
                          </a:solidFill>
                        </a:rPr>
                        <a:t>Backlog</a:t>
                      </a:r>
                    </a:p>
                    <a:p>
                      <a:pPr algn="ctr"/>
                      <a:r>
                        <a:rPr lang="en-IN" sz="1200" dirty="0">
                          <a:solidFill>
                            <a:schemeClr val="bg1"/>
                          </a:solidFill>
                        </a:rPr>
                        <a:t>Item</a:t>
                      </a:r>
                    </a:p>
                  </a:txBody>
                  <a:tcPr/>
                </a:tc>
                <a:tc>
                  <a:txBody>
                    <a:bodyPr/>
                    <a:lstStyle/>
                    <a:p>
                      <a:pPr algn="ctr"/>
                      <a:endParaRPr lang="en-IN" sz="1200" dirty="0">
                        <a:solidFill>
                          <a:schemeClr val="bg1"/>
                        </a:solidFill>
                      </a:endParaRPr>
                    </a:p>
                    <a:p>
                      <a:pPr algn="l"/>
                      <a:r>
                        <a:rPr lang="en-IN" sz="1200" dirty="0">
                          <a:solidFill>
                            <a:schemeClr val="bg1"/>
                          </a:solidFill>
                        </a:rPr>
                        <a:t>Completion Date</a:t>
                      </a:r>
                    </a:p>
                  </a:txBody>
                  <a:tcPr/>
                </a:tc>
                <a:tc>
                  <a:txBody>
                    <a:bodyPr/>
                    <a:lstStyle/>
                    <a:p>
                      <a:endParaRPr lang="en-IN" sz="1200" dirty="0">
                        <a:solidFill>
                          <a:schemeClr val="bg1"/>
                        </a:solidFill>
                      </a:endParaRPr>
                    </a:p>
                    <a:p>
                      <a:r>
                        <a:rPr lang="en-IN" sz="1200" dirty="0">
                          <a:solidFill>
                            <a:schemeClr val="bg1"/>
                          </a:solidFill>
                        </a:rPr>
                        <a:t>Original</a:t>
                      </a:r>
                    </a:p>
                    <a:p>
                      <a:r>
                        <a:rPr lang="en-IN" sz="1200" dirty="0">
                          <a:solidFill>
                            <a:schemeClr val="bg1"/>
                          </a:solidFill>
                        </a:rPr>
                        <a:t>Estimate</a:t>
                      </a:r>
                    </a:p>
                    <a:p>
                      <a:endParaRPr lang="en-IN" sz="1200" dirty="0">
                        <a:solidFill>
                          <a:schemeClr val="bg1"/>
                        </a:solidFill>
                      </a:endParaRPr>
                    </a:p>
                  </a:txBody>
                  <a:tcPr/>
                </a:tc>
                <a:tc>
                  <a:txBody>
                    <a:bodyPr/>
                    <a:lstStyle/>
                    <a:p>
                      <a:r>
                        <a:rPr lang="en-IN" sz="1200" dirty="0">
                          <a:solidFill>
                            <a:schemeClr val="bg1"/>
                          </a:solidFill>
                        </a:rPr>
                        <a:t>Day 1</a:t>
                      </a:r>
                    </a:p>
                    <a:p>
                      <a:r>
                        <a:rPr lang="en-IN" sz="1200" dirty="0">
                          <a:solidFill>
                            <a:schemeClr val="bg1"/>
                          </a:solidFill>
                        </a:rPr>
                        <a:t>18/03</a:t>
                      </a:r>
                    </a:p>
                  </a:txBody>
                  <a:tcPr/>
                </a:tc>
                <a:tc>
                  <a:txBody>
                    <a:bodyPr/>
                    <a:lstStyle/>
                    <a:p>
                      <a:r>
                        <a:rPr lang="en-IN" sz="1200" dirty="0">
                          <a:solidFill>
                            <a:schemeClr val="bg1"/>
                          </a:solidFill>
                        </a:rPr>
                        <a:t>Day</a:t>
                      </a:r>
                      <a:r>
                        <a:rPr lang="en-IN" sz="1200" baseline="0" dirty="0">
                          <a:solidFill>
                            <a:schemeClr val="bg1"/>
                          </a:solidFill>
                        </a:rPr>
                        <a:t> 2</a:t>
                      </a:r>
                    </a:p>
                    <a:p>
                      <a:r>
                        <a:rPr lang="en-IN" sz="1200" baseline="0" dirty="0">
                          <a:solidFill>
                            <a:schemeClr val="bg1"/>
                          </a:solidFill>
                        </a:rPr>
                        <a:t>19/03</a:t>
                      </a:r>
                      <a:endParaRPr lang="en-IN" sz="1200" dirty="0">
                        <a:solidFill>
                          <a:schemeClr val="bg1"/>
                        </a:solidFill>
                      </a:endParaRPr>
                    </a:p>
                  </a:txBody>
                  <a:tcPr/>
                </a:tc>
                <a:tc>
                  <a:txBody>
                    <a:bodyPr/>
                    <a:lstStyle/>
                    <a:p>
                      <a:r>
                        <a:rPr lang="en-IN" sz="1200" dirty="0">
                          <a:solidFill>
                            <a:schemeClr val="bg1"/>
                          </a:solidFill>
                        </a:rPr>
                        <a:t>Day</a:t>
                      </a:r>
                      <a:r>
                        <a:rPr lang="en-IN" sz="1200" baseline="0" dirty="0">
                          <a:solidFill>
                            <a:schemeClr val="bg1"/>
                          </a:solidFill>
                        </a:rPr>
                        <a:t> 3</a:t>
                      </a:r>
                    </a:p>
                    <a:p>
                      <a:r>
                        <a:rPr lang="en-IN" sz="1200" baseline="0" dirty="0">
                          <a:solidFill>
                            <a:schemeClr val="bg1"/>
                          </a:solidFill>
                        </a:rPr>
                        <a:t>20/03</a:t>
                      </a:r>
                      <a:endParaRPr lang="en-IN" sz="1200" dirty="0">
                        <a:solidFill>
                          <a:schemeClr val="bg1"/>
                        </a:solidFill>
                      </a:endParaRPr>
                    </a:p>
                  </a:txBody>
                  <a:tcPr/>
                </a:tc>
                <a:tc>
                  <a:txBody>
                    <a:bodyPr/>
                    <a:lstStyle/>
                    <a:p>
                      <a:r>
                        <a:rPr lang="en-IN" sz="1200" dirty="0">
                          <a:solidFill>
                            <a:schemeClr val="bg1"/>
                          </a:solidFill>
                        </a:rPr>
                        <a:t>Day</a:t>
                      </a:r>
                      <a:r>
                        <a:rPr lang="en-IN" sz="1200" baseline="0" dirty="0">
                          <a:solidFill>
                            <a:schemeClr val="bg1"/>
                          </a:solidFill>
                        </a:rPr>
                        <a:t> 4</a:t>
                      </a:r>
                    </a:p>
                    <a:p>
                      <a:r>
                        <a:rPr lang="en-IN" sz="1200" baseline="0" dirty="0">
                          <a:solidFill>
                            <a:schemeClr val="bg1"/>
                          </a:solidFill>
                        </a:rPr>
                        <a:t>21/03</a:t>
                      </a:r>
                      <a:endParaRPr lang="en-IN" sz="1200" dirty="0">
                        <a:solidFill>
                          <a:schemeClr val="bg1"/>
                        </a:solidFill>
                      </a:endParaRPr>
                    </a:p>
                  </a:txBody>
                  <a:tcPr/>
                </a:tc>
                <a:tc>
                  <a:txBody>
                    <a:bodyPr/>
                    <a:lstStyle/>
                    <a:p>
                      <a:r>
                        <a:rPr lang="en-IN" sz="1200" dirty="0">
                          <a:solidFill>
                            <a:schemeClr val="bg1"/>
                          </a:solidFill>
                        </a:rPr>
                        <a:t>Day 5</a:t>
                      </a:r>
                    </a:p>
                    <a:p>
                      <a:r>
                        <a:rPr lang="en-IN" sz="1200" dirty="0">
                          <a:solidFill>
                            <a:schemeClr val="bg1"/>
                          </a:solidFill>
                        </a:rPr>
                        <a:t>22/03</a:t>
                      </a:r>
                    </a:p>
                  </a:txBody>
                  <a:tcPr/>
                </a:tc>
                <a:tc>
                  <a:txBody>
                    <a:bodyPr/>
                    <a:lstStyle/>
                    <a:p>
                      <a:r>
                        <a:rPr lang="en-IN" sz="1200" dirty="0">
                          <a:solidFill>
                            <a:schemeClr val="bg1"/>
                          </a:solidFill>
                        </a:rPr>
                        <a:t>Day 6</a:t>
                      </a:r>
                    </a:p>
                    <a:p>
                      <a:r>
                        <a:rPr lang="en-IN" sz="1200" dirty="0">
                          <a:solidFill>
                            <a:schemeClr val="bg1"/>
                          </a:solidFill>
                        </a:rPr>
                        <a:t>23/03</a:t>
                      </a:r>
                    </a:p>
                  </a:txBody>
                  <a:tcPr/>
                </a:tc>
                <a:tc>
                  <a:txBody>
                    <a:bodyPr/>
                    <a:lstStyle/>
                    <a:p>
                      <a:r>
                        <a:rPr lang="en-IN" sz="1200" dirty="0">
                          <a:solidFill>
                            <a:schemeClr val="bg1"/>
                          </a:solidFill>
                        </a:rPr>
                        <a:t>Day 7</a:t>
                      </a:r>
                    </a:p>
                    <a:p>
                      <a:r>
                        <a:rPr lang="en-IN" sz="1200" dirty="0">
                          <a:solidFill>
                            <a:schemeClr val="bg1"/>
                          </a:solidFill>
                        </a:rPr>
                        <a:t>24/03</a:t>
                      </a:r>
                    </a:p>
                  </a:txBody>
                  <a:tcPr/>
                </a:tc>
                <a:tc>
                  <a:txBody>
                    <a:bodyPr/>
                    <a:lstStyle/>
                    <a:p>
                      <a:r>
                        <a:rPr lang="en-IN" sz="1200" dirty="0">
                          <a:solidFill>
                            <a:schemeClr val="bg1"/>
                          </a:solidFill>
                        </a:rPr>
                        <a:t>DAY 8</a:t>
                      </a:r>
                    </a:p>
                    <a:p>
                      <a:r>
                        <a:rPr lang="en-IN" sz="1200" dirty="0">
                          <a:solidFill>
                            <a:schemeClr val="bg1"/>
                          </a:solidFill>
                        </a:rPr>
                        <a:t>25/03</a:t>
                      </a:r>
                    </a:p>
                  </a:txBody>
                  <a:tcPr/>
                </a:tc>
                <a:extLst>
                  <a:ext uri="{0D108BD9-81ED-4DB2-BD59-A6C34878D82A}">
                    <a16:rowId xmlns:a16="http://schemas.microsoft.com/office/drawing/2014/main" val="10000"/>
                  </a:ext>
                </a:extLst>
              </a:tr>
              <a:tr h="858360">
                <a:tc>
                  <a:txBody>
                    <a:bodyPr/>
                    <a:lstStyle/>
                    <a:p>
                      <a:r>
                        <a:rPr lang="en-IN" sz="1800" dirty="0">
                          <a:solidFill>
                            <a:schemeClr val="tx1"/>
                          </a:solidFill>
                        </a:rPr>
                        <a:t>User</a:t>
                      </a:r>
                    </a:p>
                    <a:p>
                      <a:r>
                        <a:rPr lang="en-IN" sz="1800" dirty="0">
                          <a:solidFill>
                            <a:schemeClr val="tx1"/>
                          </a:solidFill>
                        </a:rPr>
                        <a:t>Story</a:t>
                      </a:r>
                      <a:r>
                        <a:rPr lang="en-IN" sz="1800" baseline="0" dirty="0">
                          <a:solidFill>
                            <a:schemeClr val="tx1"/>
                          </a:solidFill>
                        </a:rPr>
                        <a:t> </a:t>
                      </a:r>
                    </a:p>
                    <a:p>
                      <a:r>
                        <a:rPr lang="en-IN" sz="1100" dirty="0">
                          <a:solidFill>
                            <a:schemeClr val="tx1"/>
                          </a:solidFill>
                        </a:rPr>
                        <a:t>#</a:t>
                      </a:r>
                      <a:r>
                        <a:rPr lang="en-IN" sz="1100" baseline="0" dirty="0">
                          <a:solidFill>
                            <a:schemeClr val="tx1"/>
                          </a:solidFill>
                        </a:rPr>
                        <a:t> 10</a:t>
                      </a:r>
                      <a:endParaRPr lang="en-IN" sz="1100" dirty="0">
                        <a:solidFill>
                          <a:schemeClr val="tx1"/>
                        </a:solidFill>
                      </a:endParaRPr>
                    </a:p>
                  </a:txBody>
                  <a:tcPr/>
                </a:tc>
                <a:tc>
                  <a:txBody>
                    <a:bodyPr/>
                    <a:lstStyle/>
                    <a:p>
                      <a:pPr algn="ctr"/>
                      <a:endParaRPr lang="en-IN" sz="1600" dirty="0">
                        <a:solidFill>
                          <a:schemeClr val="tx1"/>
                        </a:solidFill>
                      </a:endParaRPr>
                    </a:p>
                  </a:txBody>
                  <a:tcPr/>
                </a:tc>
                <a:tc>
                  <a:txBody>
                    <a:bodyPr/>
                    <a:lstStyle/>
                    <a:p>
                      <a:pPr algn="ctr"/>
                      <a:r>
                        <a:rPr lang="en-IN" sz="1600" dirty="0">
                          <a:solidFill>
                            <a:schemeClr val="tx1"/>
                          </a:solidFill>
                        </a:rPr>
                        <a:t>HRS</a:t>
                      </a:r>
                    </a:p>
                  </a:txBody>
                  <a:tcPr/>
                </a:tc>
                <a:tc>
                  <a:txBody>
                    <a:bodyPr/>
                    <a:lstStyle/>
                    <a:p>
                      <a:pPr algn="ctr"/>
                      <a:r>
                        <a:rPr lang="en-IN" sz="1600" dirty="0">
                          <a:solidFill>
                            <a:schemeClr val="tx1"/>
                          </a:solidFill>
                        </a:rPr>
                        <a:t>HRS</a:t>
                      </a:r>
                    </a:p>
                  </a:txBody>
                  <a:tcPr/>
                </a:tc>
                <a:tc>
                  <a:txBody>
                    <a:bodyPr/>
                    <a:lstStyle/>
                    <a:p>
                      <a:pPr algn="ctr"/>
                      <a:r>
                        <a:rPr lang="en-IN" sz="1600" dirty="0">
                          <a:solidFill>
                            <a:schemeClr val="tx1"/>
                          </a:solidFill>
                        </a:rPr>
                        <a:t>HRS</a:t>
                      </a:r>
                    </a:p>
                  </a:txBody>
                  <a:tcPr/>
                </a:tc>
                <a:tc>
                  <a:txBody>
                    <a:bodyPr/>
                    <a:lstStyle/>
                    <a:p>
                      <a:pPr algn="ctr"/>
                      <a:r>
                        <a:rPr lang="en-IN" sz="1600" dirty="0">
                          <a:solidFill>
                            <a:schemeClr val="tx1"/>
                          </a:solidFill>
                        </a:rPr>
                        <a:t>HRS</a:t>
                      </a:r>
                    </a:p>
                  </a:txBody>
                  <a:tcPr/>
                </a:tc>
                <a:tc>
                  <a:txBody>
                    <a:bodyPr/>
                    <a:lstStyle/>
                    <a:p>
                      <a:pPr algn="ctr"/>
                      <a:r>
                        <a:rPr lang="en-IN" sz="1600" dirty="0">
                          <a:solidFill>
                            <a:schemeClr val="tx1"/>
                          </a:solidFill>
                        </a:rPr>
                        <a:t>HRS</a:t>
                      </a:r>
                    </a:p>
                  </a:txBody>
                  <a:tcPr/>
                </a:tc>
                <a:tc>
                  <a:txBody>
                    <a:bodyPr/>
                    <a:lstStyle/>
                    <a:p>
                      <a:pPr algn="ctr"/>
                      <a:r>
                        <a:rPr lang="en-IN" sz="1600" dirty="0">
                          <a:solidFill>
                            <a:schemeClr val="tx1"/>
                          </a:solidFill>
                        </a:rPr>
                        <a:t>HRS</a:t>
                      </a:r>
                    </a:p>
                  </a:txBody>
                  <a:tcPr/>
                </a:tc>
                <a:tc>
                  <a:txBody>
                    <a:bodyPr/>
                    <a:lstStyle/>
                    <a:p>
                      <a:pPr algn="ctr"/>
                      <a:r>
                        <a:rPr lang="en-IN" sz="1600" dirty="0">
                          <a:solidFill>
                            <a:schemeClr val="tx1"/>
                          </a:solidFill>
                        </a:rPr>
                        <a:t>HRS</a:t>
                      </a:r>
                    </a:p>
                  </a:txBody>
                  <a:tcPr/>
                </a:tc>
                <a:tc>
                  <a:txBody>
                    <a:bodyPr/>
                    <a:lstStyle/>
                    <a:p>
                      <a:pPr algn="ctr"/>
                      <a:r>
                        <a:rPr lang="en-IN" sz="1600" dirty="0">
                          <a:solidFill>
                            <a:schemeClr val="tx1"/>
                          </a:solidFill>
                        </a:rPr>
                        <a:t>HRS</a:t>
                      </a:r>
                    </a:p>
                  </a:txBody>
                  <a:tcPr/>
                </a:tc>
                <a:tc>
                  <a:txBody>
                    <a:bodyPr/>
                    <a:lstStyle/>
                    <a:p>
                      <a:pPr algn="ctr"/>
                      <a:r>
                        <a:rPr lang="en-IN" sz="1600" dirty="0">
                          <a:solidFill>
                            <a:schemeClr val="tx1"/>
                          </a:solidFill>
                        </a:rPr>
                        <a:t>HRS</a:t>
                      </a:r>
                    </a:p>
                  </a:txBody>
                  <a:tcPr/>
                </a:tc>
                <a:extLst>
                  <a:ext uri="{0D108BD9-81ED-4DB2-BD59-A6C34878D82A}">
                    <a16:rowId xmlns:a16="http://schemas.microsoft.com/office/drawing/2014/main" val="10001"/>
                  </a:ext>
                </a:extLst>
              </a:tr>
              <a:tr h="764699">
                <a:tc>
                  <a:txBody>
                    <a:bodyPr/>
                    <a:lstStyle/>
                    <a:p>
                      <a:r>
                        <a:rPr lang="en-IN" sz="1600" dirty="0">
                          <a:solidFill>
                            <a:schemeClr val="tx1"/>
                          </a:solidFill>
                        </a:rPr>
                        <a:t>Form Design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a:solidFill>
                            <a:schemeClr val="tx1"/>
                          </a:solidFill>
                        </a:rPr>
                        <a:t>18/03</a:t>
                      </a:r>
                    </a:p>
                  </a:txBody>
                  <a:tcPr/>
                </a:tc>
                <a:tc>
                  <a:txBody>
                    <a:bodyPr/>
                    <a:lstStyle/>
                    <a:p>
                      <a:pPr algn="ctr"/>
                      <a:r>
                        <a:rPr lang="en-IN" dirty="0">
                          <a:solidFill>
                            <a:schemeClr val="tx1"/>
                          </a:solidFill>
                        </a:rPr>
                        <a:t>1</a:t>
                      </a:r>
                    </a:p>
                  </a:txBody>
                  <a:tcPr/>
                </a:tc>
                <a:tc>
                  <a:txBody>
                    <a:bodyPr/>
                    <a:lstStyle/>
                    <a:p>
                      <a:pPr algn="ctr"/>
                      <a:r>
                        <a:rPr lang="en-IN" dirty="0">
                          <a:solidFill>
                            <a:schemeClr val="tx1"/>
                          </a:solidFill>
                        </a:rPr>
                        <a:t>1</a:t>
                      </a:r>
                    </a:p>
                  </a:txBody>
                  <a:tcPr/>
                </a:tc>
                <a:tc>
                  <a:txBody>
                    <a:bodyPr/>
                    <a:lstStyle/>
                    <a:p>
                      <a:pPr algn="ctr"/>
                      <a:r>
                        <a:rPr lang="en-IN" dirty="0">
                          <a:solidFill>
                            <a:schemeClr val="tx1"/>
                          </a:solidFill>
                        </a:rPr>
                        <a:t>0</a:t>
                      </a:r>
                    </a:p>
                  </a:txBody>
                  <a:tcPr/>
                </a:tc>
                <a:tc>
                  <a:txBody>
                    <a:bodyPr/>
                    <a:lstStyle/>
                    <a:p>
                      <a:pPr algn="ctr"/>
                      <a:r>
                        <a:rPr lang="en-IN" dirty="0">
                          <a:solidFill>
                            <a:schemeClr val="tx1"/>
                          </a:solidFill>
                        </a:rPr>
                        <a:t>0</a:t>
                      </a:r>
                    </a:p>
                  </a:txBody>
                  <a:tcPr/>
                </a:tc>
                <a:tc>
                  <a:txBody>
                    <a:bodyPr/>
                    <a:lstStyle/>
                    <a:p>
                      <a:pPr algn="ctr"/>
                      <a:r>
                        <a:rPr lang="en-IN" dirty="0">
                          <a:solidFill>
                            <a:schemeClr val="tx1"/>
                          </a:solidFill>
                        </a:rPr>
                        <a:t>0</a:t>
                      </a:r>
                    </a:p>
                  </a:txBody>
                  <a:tcPr/>
                </a:tc>
                <a:tc>
                  <a:txBody>
                    <a:bodyPr/>
                    <a:lstStyle/>
                    <a:p>
                      <a:pPr algn="ctr"/>
                      <a:r>
                        <a:rPr lang="en-IN" dirty="0">
                          <a:solidFill>
                            <a:schemeClr val="tx1"/>
                          </a:solidFill>
                        </a:rPr>
                        <a:t>0</a:t>
                      </a:r>
                    </a:p>
                  </a:txBody>
                  <a:tcPr/>
                </a:tc>
                <a:tc>
                  <a:txBody>
                    <a:bodyPr/>
                    <a:lstStyle/>
                    <a:p>
                      <a:pPr algn="ctr"/>
                      <a:r>
                        <a:rPr lang="en-IN" dirty="0">
                          <a:solidFill>
                            <a:schemeClr val="tx1"/>
                          </a:solidFill>
                        </a:rPr>
                        <a:t>0</a:t>
                      </a:r>
                    </a:p>
                  </a:txBody>
                  <a:tcPr/>
                </a:tc>
                <a:tc>
                  <a:txBody>
                    <a:bodyPr/>
                    <a:lstStyle/>
                    <a:p>
                      <a:pPr algn="ctr"/>
                      <a:r>
                        <a:rPr lang="en-IN" dirty="0">
                          <a:solidFill>
                            <a:schemeClr val="tx1"/>
                          </a:solidFill>
                        </a:rPr>
                        <a:t>0</a:t>
                      </a:r>
                    </a:p>
                  </a:txBody>
                  <a:tcPr/>
                </a:tc>
                <a:tc>
                  <a:txBody>
                    <a:bodyPr/>
                    <a:lstStyle/>
                    <a:p>
                      <a:pPr algn="ctr"/>
                      <a:r>
                        <a:rPr lang="en-IN" dirty="0">
                          <a:solidFill>
                            <a:schemeClr val="tx1"/>
                          </a:solidFill>
                        </a:rPr>
                        <a:t>0</a:t>
                      </a:r>
                    </a:p>
                  </a:txBody>
                  <a:tcPr/>
                </a:tc>
                <a:extLst>
                  <a:ext uri="{0D108BD9-81ED-4DB2-BD59-A6C34878D82A}">
                    <a16:rowId xmlns:a16="http://schemas.microsoft.com/office/drawing/2014/main" val="10002"/>
                  </a:ext>
                </a:extLst>
              </a:tr>
              <a:tr h="796560">
                <a:tc>
                  <a:txBody>
                    <a:bodyPr/>
                    <a:lstStyle/>
                    <a:p>
                      <a:r>
                        <a:rPr lang="en-IN" sz="1600" dirty="0">
                          <a:solidFill>
                            <a:schemeClr val="tx1"/>
                          </a:solidFill>
                        </a:rPr>
                        <a:t>Table Design</a:t>
                      </a:r>
                    </a:p>
                  </a:txBody>
                  <a:tcPr/>
                </a:tc>
                <a:tc>
                  <a:txBody>
                    <a:bodyPr/>
                    <a:lstStyle/>
                    <a:p>
                      <a:pPr algn="l"/>
                      <a:r>
                        <a:rPr lang="en-IN" sz="1200" dirty="0">
                          <a:solidFill>
                            <a:schemeClr val="tx1"/>
                          </a:solidFill>
                        </a:rPr>
                        <a:t>20/03</a:t>
                      </a:r>
                    </a:p>
                  </a:txBody>
                  <a:tcPr/>
                </a:tc>
                <a:tc>
                  <a:txBody>
                    <a:bodyPr/>
                    <a:lstStyle/>
                    <a:p>
                      <a:pPr algn="ctr"/>
                      <a:r>
                        <a:rPr lang="en-IN" dirty="0">
                          <a:solidFill>
                            <a:schemeClr val="tx1"/>
                          </a:solidFill>
                        </a:rPr>
                        <a:t>1</a:t>
                      </a:r>
                    </a:p>
                  </a:txBody>
                  <a:tcPr/>
                </a:tc>
                <a:tc>
                  <a:txBody>
                    <a:bodyPr/>
                    <a:lstStyle/>
                    <a:p>
                      <a:pPr algn="ctr"/>
                      <a:r>
                        <a:rPr lang="en-IN" dirty="0">
                          <a:solidFill>
                            <a:schemeClr val="tx1"/>
                          </a:solidFill>
                        </a:rPr>
                        <a:t>0</a:t>
                      </a:r>
                    </a:p>
                  </a:txBody>
                  <a:tcPr/>
                </a:tc>
                <a:tc>
                  <a:txBody>
                    <a:bodyPr/>
                    <a:lstStyle/>
                    <a:p>
                      <a:pPr algn="ctr"/>
                      <a:r>
                        <a:rPr lang="en-IN" dirty="0">
                          <a:solidFill>
                            <a:schemeClr val="tx1"/>
                          </a:solidFill>
                        </a:rPr>
                        <a:t>1</a:t>
                      </a:r>
                    </a:p>
                  </a:txBody>
                  <a:tcPr/>
                </a:tc>
                <a:tc>
                  <a:txBody>
                    <a:bodyPr/>
                    <a:lstStyle/>
                    <a:p>
                      <a:pPr algn="ctr"/>
                      <a:r>
                        <a:rPr lang="en-IN" dirty="0">
                          <a:solidFill>
                            <a:schemeClr val="tx1"/>
                          </a:solidFill>
                        </a:rPr>
                        <a:t>0</a:t>
                      </a:r>
                    </a:p>
                  </a:txBody>
                  <a:tcPr/>
                </a:tc>
                <a:tc>
                  <a:txBody>
                    <a:bodyPr/>
                    <a:lstStyle/>
                    <a:p>
                      <a:pPr algn="ctr"/>
                      <a:r>
                        <a:rPr lang="en-IN" dirty="0">
                          <a:solidFill>
                            <a:schemeClr val="tx1"/>
                          </a:solidFill>
                        </a:rPr>
                        <a:t>0</a:t>
                      </a:r>
                    </a:p>
                  </a:txBody>
                  <a:tcPr/>
                </a:tc>
                <a:tc>
                  <a:txBody>
                    <a:bodyPr/>
                    <a:lstStyle/>
                    <a:p>
                      <a:pPr algn="ctr"/>
                      <a:r>
                        <a:rPr lang="en-IN" dirty="0">
                          <a:solidFill>
                            <a:schemeClr val="tx1"/>
                          </a:solidFill>
                        </a:rPr>
                        <a:t>0</a:t>
                      </a:r>
                    </a:p>
                  </a:txBody>
                  <a:tcPr/>
                </a:tc>
                <a:tc>
                  <a:txBody>
                    <a:bodyPr/>
                    <a:lstStyle/>
                    <a:p>
                      <a:pPr algn="ctr"/>
                      <a:r>
                        <a:rPr lang="en-IN" dirty="0">
                          <a:solidFill>
                            <a:schemeClr val="tx1"/>
                          </a:solidFill>
                        </a:rPr>
                        <a:t>0</a:t>
                      </a:r>
                    </a:p>
                  </a:txBody>
                  <a:tcPr/>
                </a:tc>
                <a:tc>
                  <a:txBody>
                    <a:bodyPr/>
                    <a:lstStyle/>
                    <a:p>
                      <a:pPr algn="ctr"/>
                      <a:r>
                        <a:rPr lang="en-IN" dirty="0">
                          <a:solidFill>
                            <a:schemeClr val="tx1"/>
                          </a:solidFill>
                        </a:rPr>
                        <a:t>0</a:t>
                      </a:r>
                    </a:p>
                  </a:txBody>
                  <a:tcPr/>
                </a:tc>
                <a:tc>
                  <a:txBody>
                    <a:bodyPr/>
                    <a:lstStyle/>
                    <a:p>
                      <a:pPr algn="ctr"/>
                      <a:r>
                        <a:rPr lang="en-IN" dirty="0">
                          <a:solidFill>
                            <a:schemeClr val="tx1"/>
                          </a:solidFill>
                        </a:rPr>
                        <a:t>0</a:t>
                      </a:r>
                    </a:p>
                  </a:txBody>
                  <a:tcPr/>
                </a:tc>
                <a:extLst>
                  <a:ext uri="{0D108BD9-81ED-4DB2-BD59-A6C34878D82A}">
                    <a16:rowId xmlns:a16="http://schemas.microsoft.com/office/drawing/2014/main" val="10003"/>
                  </a:ext>
                </a:extLst>
              </a:tr>
              <a:tr h="653179">
                <a:tc>
                  <a:txBody>
                    <a:bodyPr/>
                    <a:lstStyle/>
                    <a:p>
                      <a:r>
                        <a:rPr lang="en-IN" sz="1600" dirty="0">
                          <a:solidFill>
                            <a:schemeClr val="tx1"/>
                          </a:solidFill>
                        </a:rPr>
                        <a:t>Coding</a:t>
                      </a:r>
                    </a:p>
                  </a:txBody>
                  <a:tcPr/>
                </a:tc>
                <a:tc>
                  <a:txBody>
                    <a:bodyPr/>
                    <a:lstStyle/>
                    <a:p>
                      <a:pPr algn="l"/>
                      <a:r>
                        <a:rPr lang="en-IN" sz="1200" dirty="0">
                          <a:solidFill>
                            <a:schemeClr val="tx1"/>
                          </a:solidFill>
                        </a:rPr>
                        <a:t>22/03</a:t>
                      </a:r>
                    </a:p>
                  </a:txBody>
                  <a:tcPr/>
                </a:tc>
                <a:tc>
                  <a:txBody>
                    <a:bodyPr/>
                    <a:lstStyle/>
                    <a:p>
                      <a:pPr algn="ctr"/>
                      <a:r>
                        <a:rPr lang="en-IN" dirty="0">
                          <a:solidFill>
                            <a:schemeClr val="tx1"/>
                          </a:solidFill>
                        </a:rPr>
                        <a:t>1</a:t>
                      </a:r>
                    </a:p>
                  </a:txBody>
                  <a:tcPr/>
                </a:tc>
                <a:tc>
                  <a:txBody>
                    <a:bodyPr/>
                    <a:lstStyle/>
                    <a:p>
                      <a:pPr algn="ctr"/>
                      <a:r>
                        <a:rPr lang="en-IN" dirty="0">
                          <a:solidFill>
                            <a:schemeClr val="tx1"/>
                          </a:solidFill>
                        </a:rPr>
                        <a:t>0</a:t>
                      </a:r>
                    </a:p>
                  </a:txBody>
                  <a:tcPr/>
                </a:tc>
                <a:tc>
                  <a:txBody>
                    <a:bodyPr/>
                    <a:lstStyle/>
                    <a:p>
                      <a:pPr algn="ctr"/>
                      <a:r>
                        <a:rPr lang="en-IN" dirty="0">
                          <a:solidFill>
                            <a:schemeClr val="tx1"/>
                          </a:solidFill>
                        </a:rPr>
                        <a:t>0</a:t>
                      </a:r>
                    </a:p>
                  </a:txBody>
                  <a:tcPr/>
                </a:tc>
                <a:tc>
                  <a:txBody>
                    <a:bodyPr/>
                    <a:lstStyle/>
                    <a:p>
                      <a:pPr algn="ctr"/>
                      <a:r>
                        <a:rPr lang="en-IN" dirty="0">
                          <a:solidFill>
                            <a:schemeClr val="tx1"/>
                          </a:solidFill>
                        </a:rPr>
                        <a:t>0</a:t>
                      </a:r>
                    </a:p>
                  </a:txBody>
                  <a:tcPr/>
                </a:tc>
                <a:tc>
                  <a:txBody>
                    <a:bodyPr/>
                    <a:lstStyle/>
                    <a:p>
                      <a:pPr algn="ctr"/>
                      <a:r>
                        <a:rPr lang="en-IN" dirty="0">
                          <a:solidFill>
                            <a:schemeClr val="tx1"/>
                          </a:solidFill>
                        </a:rPr>
                        <a:t>1</a:t>
                      </a:r>
                    </a:p>
                  </a:txBody>
                  <a:tcPr/>
                </a:tc>
                <a:tc>
                  <a:txBody>
                    <a:bodyPr/>
                    <a:lstStyle/>
                    <a:p>
                      <a:pPr algn="ctr"/>
                      <a:r>
                        <a:rPr lang="en-IN" dirty="0">
                          <a:solidFill>
                            <a:schemeClr val="tx1"/>
                          </a:solidFill>
                        </a:rPr>
                        <a:t>1</a:t>
                      </a:r>
                    </a:p>
                  </a:txBody>
                  <a:tcPr/>
                </a:tc>
                <a:tc>
                  <a:txBody>
                    <a:bodyPr/>
                    <a:lstStyle/>
                    <a:p>
                      <a:pPr algn="ctr"/>
                      <a:r>
                        <a:rPr lang="en-IN" dirty="0">
                          <a:solidFill>
                            <a:schemeClr val="tx1"/>
                          </a:solidFill>
                        </a:rPr>
                        <a:t>0</a:t>
                      </a:r>
                    </a:p>
                  </a:txBody>
                  <a:tcPr/>
                </a:tc>
                <a:tc>
                  <a:txBody>
                    <a:bodyPr/>
                    <a:lstStyle/>
                    <a:p>
                      <a:pPr algn="ctr"/>
                      <a:r>
                        <a:rPr lang="en-IN" dirty="0">
                          <a:solidFill>
                            <a:schemeClr val="tx1"/>
                          </a:solidFill>
                        </a:rPr>
                        <a:t>0</a:t>
                      </a:r>
                    </a:p>
                  </a:txBody>
                  <a:tcPr/>
                </a:tc>
                <a:tc>
                  <a:txBody>
                    <a:bodyPr/>
                    <a:lstStyle/>
                    <a:p>
                      <a:pPr algn="ctr"/>
                      <a:r>
                        <a:rPr lang="en-IN" dirty="0">
                          <a:solidFill>
                            <a:schemeClr val="tx1"/>
                          </a:solidFill>
                        </a:rPr>
                        <a:t>0</a:t>
                      </a:r>
                    </a:p>
                  </a:txBody>
                  <a:tcPr/>
                </a:tc>
                <a:extLst>
                  <a:ext uri="{0D108BD9-81ED-4DB2-BD59-A6C34878D82A}">
                    <a16:rowId xmlns:a16="http://schemas.microsoft.com/office/drawing/2014/main" val="10004"/>
                  </a:ext>
                </a:extLst>
              </a:tr>
              <a:tr h="726472">
                <a:tc>
                  <a:txBody>
                    <a:bodyPr/>
                    <a:lstStyle/>
                    <a:p>
                      <a:r>
                        <a:rPr lang="en-IN" sz="1600" dirty="0">
                          <a:solidFill>
                            <a:schemeClr val="tx1"/>
                          </a:solidFill>
                        </a:rPr>
                        <a:t>Testing &amp; validation</a:t>
                      </a:r>
                    </a:p>
                  </a:txBody>
                  <a:tcPr/>
                </a:tc>
                <a:tc>
                  <a:txBody>
                    <a:bodyPr/>
                    <a:lstStyle/>
                    <a:p>
                      <a:pPr algn="l"/>
                      <a:r>
                        <a:rPr lang="en-IN" sz="1200" dirty="0">
                          <a:solidFill>
                            <a:schemeClr val="tx1"/>
                          </a:solidFill>
                        </a:rPr>
                        <a:t>24/03</a:t>
                      </a:r>
                    </a:p>
                  </a:txBody>
                  <a:tcPr/>
                </a:tc>
                <a:tc>
                  <a:txBody>
                    <a:bodyPr/>
                    <a:lstStyle/>
                    <a:p>
                      <a:pPr algn="ctr"/>
                      <a:r>
                        <a:rPr lang="en-IN" dirty="0">
                          <a:solidFill>
                            <a:schemeClr val="tx1"/>
                          </a:solidFill>
                        </a:rPr>
                        <a:t>1</a:t>
                      </a:r>
                    </a:p>
                  </a:txBody>
                  <a:tcPr/>
                </a:tc>
                <a:tc>
                  <a:txBody>
                    <a:bodyPr/>
                    <a:lstStyle/>
                    <a:p>
                      <a:pPr algn="ctr"/>
                      <a:r>
                        <a:rPr lang="en-IN" dirty="0">
                          <a:solidFill>
                            <a:schemeClr val="tx1"/>
                          </a:solidFill>
                        </a:rPr>
                        <a:t>0</a:t>
                      </a:r>
                    </a:p>
                  </a:txBody>
                  <a:tcPr/>
                </a:tc>
                <a:tc>
                  <a:txBody>
                    <a:bodyPr/>
                    <a:lstStyle/>
                    <a:p>
                      <a:pPr algn="ctr"/>
                      <a:r>
                        <a:rPr lang="en-IN" dirty="0">
                          <a:solidFill>
                            <a:schemeClr val="tx1"/>
                          </a:solidFill>
                        </a:rPr>
                        <a:t>0</a:t>
                      </a:r>
                    </a:p>
                  </a:txBody>
                  <a:tcPr/>
                </a:tc>
                <a:tc>
                  <a:txBody>
                    <a:bodyPr/>
                    <a:lstStyle/>
                    <a:p>
                      <a:pPr algn="ctr"/>
                      <a:r>
                        <a:rPr lang="en-IN" dirty="0">
                          <a:solidFill>
                            <a:schemeClr val="tx1"/>
                          </a:solidFill>
                        </a:rPr>
                        <a:t>0</a:t>
                      </a:r>
                    </a:p>
                  </a:txBody>
                  <a:tcPr/>
                </a:tc>
                <a:tc>
                  <a:txBody>
                    <a:bodyPr/>
                    <a:lstStyle/>
                    <a:p>
                      <a:pPr algn="ctr"/>
                      <a:r>
                        <a:rPr lang="en-IN" dirty="0">
                          <a:solidFill>
                            <a:schemeClr val="tx1"/>
                          </a:solidFill>
                        </a:rPr>
                        <a:t>1</a:t>
                      </a:r>
                    </a:p>
                  </a:txBody>
                  <a:tcPr/>
                </a:tc>
                <a:tc>
                  <a:txBody>
                    <a:bodyPr/>
                    <a:lstStyle/>
                    <a:p>
                      <a:pPr algn="ctr"/>
                      <a:r>
                        <a:rPr lang="en-IN" dirty="0">
                          <a:solidFill>
                            <a:schemeClr val="tx1"/>
                          </a:solidFill>
                        </a:rPr>
                        <a:t>0</a:t>
                      </a:r>
                    </a:p>
                  </a:txBody>
                  <a:tcPr/>
                </a:tc>
                <a:tc>
                  <a:txBody>
                    <a:bodyPr/>
                    <a:lstStyle/>
                    <a:p>
                      <a:pPr algn="ctr"/>
                      <a:r>
                        <a:rPr lang="en-IN" dirty="0">
                          <a:solidFill>
                            <a:schemeClr val="tx1"/>
                          </a:solidFill>
                        </a:rPr>
                        <a:t>0</a:t>
                      </a:r>
                    </a:p>
                  </a:txBody>
                  <a:tcPr/>
                </a:tc>
                <a:tc>
                  <a:txBody>
                    <a:bodyPr/>
                    <a:lstStyle/>
                    <a:p>
                      <a:pPr algn="ctr"/>
                      <a:r>
                        <a:rPr lang="en-IN" dirty="0">
                          <a:solidFill>
                            <a:schemeClr val="tx1"/>
                          </a:solidFill>
                        </a:rPr>
                        <a:t>0</a:t>
                      </a:r>
                    </a:p>
                  </a:txBody>
                  <a:tcPr/>
                </a:tc>
                <a:tc>
                  <a:txBody>
                    <a:bodyPr/>
                    <a:lstStyle/>
                    <a:p>
                      <a:pPr algn="ctr"/>
                      <a:r>
                        <a:rPr lang="en-IN" dirty="0">
                          <a:solidFill>
                            <a:schemeClr val="tx1"/>
                          </a:solidFill>
                        </a:rPr>
                        <a:t>1</a:t>
                      </a:r>
                    </a:p>
                  </a:txBody>
                  <a:tcPr/>
                </a:tc>
                <a:extLst>
                  <a:ext uri="{0D108BD9-81ED-4DB2-BD59-A6C34878D82A}">
                    <a16:rowId xmlns:a16="http://schemas.microsoft.com/office/drawing/2014/main" val="10005"/>
                  </a:ext>
                </a:extLst>
              </a:tr>
              <a:tr h="726472">
                <a:tc>
                  <a:txBody>
                    <a:bodyPr/>
                    <a:lstStyle/>
                    <a:p>
                      <a:r>
                        <a:rPr lang="en-IN" sz="1600" dirty="0">
                          <a:solidFill>
                            <a:schemeClr val="tx1"/>
                          </a:solidFill>
                        </a:rPr>
                        <a:t>TOTAL</a:t>
                      </a:r>
                    </a:p>
                  </a:txBody>
                  <a:tcPr/>
                </a:tc>
                <a:tc>
                  <a:txBody>
                    <a:bodyPr/>
                    <a:lstStyle/>
                    <a:p>
                      <a:pPr algn="l"/>
                      <a:endParaRPr lang="en-IN" sz="1200" dirty="0">
                        <a:solidFill>
                          <a:schemeClr val="tx1"/>
                        </a:solidFill>
                      </a:endParaRPr>
                    </a:p>
                  </a:txBody>
                  <a:tcPr/>
                </a:tc>
                <a:tc>
                  <a:txBody>
                    <a:bodyPr/>
                    <a:lstStyle/>
                    <a:p>
                      <a:pPr algn="ctr"/>
                      <a:r>
                        <a:rPr lang="en-IN" dirty="0">
                          <a:solidFill>
                            <a:schemeClr val="tx1"/>
                          </a:solidFill>
                        </a:rPr>
                        <a:t>40</a:t>
                      </a:r>
                    </a:p>
                  </a:txBody>
                  <a:tcPr/>
                </a:tc>
                <a:tc>
                  <a:txBody>
                    <a:bodyPr/>
                    <a:lstStyle/>
                    <a:p>
                      <a:pPr algn="ctr"/>
                      <a:endParaRPr lang="en-IN" dirty="0">
                        <a:solidFill>
                          <a:schemeClr val="tx1"/>
                        </a:solidFill>
                      </a:endParaRPr>
                    </a:p>
                  </a:txBody>
                  <a:tcPr/>
                </a:tc>
                <a:tc>
                  <a:txBody>
                    <a:bodyPr/>
                    <a:lstStyle/>
                    <a:p>
                      <a:pPr algn="ctr"/>
                      <a:endParaRPr lang="en-IN" dirty="0">
                        <a:solidFill>
                          <a:schemeClr val="tx1"/>
                        </a:solidFill>
                      </a:endParaRPr>
                    </a:p>
                  </a:txBody>
                  <a:tcPr/>
                </a:tc>
                <a:tc>
                  <a:txBody>
                    <a:bodyPr/>
                    <a:lstStyle/>
                    <a:p>
                      <a:pPr algn="ctr"/>
                      <a:endParaRPr lang="en-IN" dirty="0">
                        <a:solidFill>
                          <a:schemeClr val="tx1"/>
                        </a:solidFill>
                      </a:endParaRPr>
                    </a:p>
                  </a:txBody>
                  <a:tcPr/>
                </a:tc>
                <a:tc>
                  <a:txBody>
                    <a:bodyPr/>
                    <a:lstStyle/>
                    <a:p>
                      <a:pPr algn="ctr"/>
                      <a:endParaRPr lang="en-IN" dirty="0">
                        <a:solidFill>
                          <a:schemeClr val="tx1"/>
                        </a:solidFill>
                      </a:endParaRPr>
                    </a:p>
                  </a:txBody>
                  <a:tcPr/>
                </a:tc>
                <a:tc>
                  <a:txBody>
                    <a:bodyPr/>
                    <a:lstStyle/>
                    <a:p>
                      <a:pPr algn="ctr"/>
                      <a:endParaRPr lang="en-IN" dirty="0">
                        <a:solidFill>
                          <a:schemeClr val="tx1"/>
                        </a:solidFill>
                      </a:endParaRPr>
                    </a:p>
                  </a:txBody>
                  <a:tcPr/>
                </a:tc>
                <a:tc>
                  <a:txBody>
                    <a:bodyPr/>
                    <a:lstStyle/>
                    <a:p>
                      <a:pPr algn="ctr"/>
                      <a:endParaRPr lang="en-IN" dirty="0">
                        <a:solidFill>
                          <a:schemeClr val="tx1"/>
                        </a:solidFill>
                      </a:endParaRPr>
                    </a:p>
                  </a:txBody>
                  <a:tcPr/>
                </a:tc>
                <a:tc>
                  <a:txBody>
                    <a:bodyPr/>
                    <a:lstStyle/>
                    <a:p>
                      <a:pPr algn="ctr"/>
                      <a:endParaRPr lang="en-IN" dirty="0">
                        <a:solidFill>
                          <a:schemeClr val="tx1"/>
                        </a:solidFill>
                      </a:endParaRPr>
                    </a:p>
                  </a:txBody>
                  <a:tcPr/>
                </a:tc>
                <a:tc>
                  <a:txBody>
                    <a:bodyPr/>
                    <a:lstStyle/>
                    <a:p>
                      <a:pPr algn="ctr"/>
                      <a:endParaRPr lang="en-IN" dirty="0">
                        <a:solidFill>
                          <a:schemeClr val="tx1"/>
                        </a:solidFill>
                      </a:endParaRPr>
                    </a:p>
                  </a:txBody>
                  <a:tcPr/>
                </a:tc>
                <a:extLst>
                  <a:ext uri="{0D108BD9-81ED-4DB2-BD59-A6C34878D82A}">
                    <a16:rowId xmlns:a16="http://schemas.microsoft.com/office/drawing/2014/main" val="308918614"/>
                  </a:ext>
                </a:extLst>
              </a:tr>
            </a:tbl>
          </a:graphicData>
        </a:graphic>
      </p:graphicFrame>
    </p:spTree>
    <p:extLst>
      <p:ext uri="{BB962C8B-B14F-4D97-AF65-F5344CB8AC3E}">
        <p14:creationId xmlns:p14="http://schemas.microsoft.com/office/powerpoint/2010/main" val="2591733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48298-5BAD-4B06-AE35-7486CEBB0338}"/>
              </a:ext>
            </a:extLst>
          </p:cNvPr>
          <p:cNvSpPr>
            <a:spLocks noGrp="1"/>
          </p:cNvSpPr>
          <p:nvPr>
            <p:ph type="title"/>
          </p:nvPr>
        </p:nvSpPr>
        <p:spPr>
          <a:xfrm>
            <a:off x="0" y="-59871"/>
            <a:ext cx="12192000" cy="711200"/>
          </a:xfrm>
          <a:solidFill>
            <a:schemeClr val="tx2">
              <a:lumMod val="60000"/>
              <a:lumOff val="40000"/>
            </a:schemeClr>
          </a:solidFill>
        </p:spPr>
        <p:txBody>
          <a:bodyPr>
            <a:normAutofit fontScale="90000"/>
          </a:bodyPr>
          <a:lstStyle/>
          <a:p>
            <a:pPr algn="l"/>
            <a:r>
              <a:rPr lang="en-IN" dirty="0">
                <a:solidFill>
                  <a:schemeClr val="tx1">
                    <a:lumMod val="95000"/>
                    <a:lumOff val="5000"/>
                  </a:schemeClr>
                </a:solidFill>
              </a:rPr>
              <a:t>Modules</a:t>
            </a:r>
          </a:p>
        </p:txBody>
      </p:sp>
      <p:sp>
        <p:nvSpPr>
          <p:cNvPr id="8" name="Slide Number Placeholder 7">
            <a:extLst>
              <a:ext uri="{FF2B5EF4-FFF2-40B4-BE49-F238E27FC236}">
                <a16:creationId xmlns:a16="http://schemas.microsoft.com/office/drawing/2014/main" id="{C6939D8F-6ACF-06F9-0EE9-F5E7A26BE65E}"/>
              </a:ext>
            </a:extLst>
          </p:cNvPr>
          <p:cNvSpPr>
            <a:spLocks noGrp="1"/>
          </p:cNvSpPr>
          <p:nvPr>
            <p:ph type="sldNum" sz="quarter" idx="12"/>
          </p:nvPr>
        </p:nvSpPr>
        <p:spPr/>
        <p:txBody>
          <a:bodyPr/>
          <a:lstStyle/>
          <a:p>
            <a:fld id="{3979BACE-D4D0-4C15-BBC8-118886278A23}" type="slidenum">
              <a:rPr lang="en-IN" smtClean="0"/>
              <a:t>5</a:t>
            </a:fld>
            <a:endParaRPr lang="en-IN"/>
          </a:p>
        </p:txBody>
      </p:sp>
      <p:sp>
        <p:nvSpPr>
          <p:cNvPr id="4" name="TextBox 3">
            <a:extLst>
              <a:ext uri="{FF2B5EF4-FFF2-40B4-BE49-F238E27FC236}">
                <a16:creationId xmlns:a16="http://schemas.microsoft.com/office/drawing/2014/main" id="{77476B05-C9C4-455C-B2AE-27068BAE3A8C}"/>
              </a:ext>
            </a:extLst>
          </p:cNvPr>
          <p:cNvSpPr txBox="1"/>
          <p:nvPr/>
        </p:nvSpPr>
        <p:spPr>
          <a:xfrm>
            <a:off x="657727" y="1017141"/>
            <a:ext cx="10491537" cy="4801314"/>
          </a:xfrm>
          <a:prstGeom prst="rect">
            <a:avLst/>
          </a:prstGeom>
          <a:noFill/>
        </p:spPr>
        <p:txBody>
          <a:bodyPr wrap="square" rtlCol="0">
            <a:spAutoFit/>
          </a:bodyPr>
          <a:lstStyle/>
          <a:p>
            <a:r>
              <a:rPr lang="en-US" dirty="0">
                <a:solidFill>
                  <a:srgbClr val="000000"/>
                </a:solidFill>
                <a:latin typeface="Times New Roman" panose="02020603050405020304" pitchFamily="18" charset="0"/>
              </a:rPr>
              <a:t>In PUBLIC HEALTH INFORMATION SYSTEM there are 6 modules:</a:t>
            </a:r>
          </a:p>
          <a:p>
            <a:endParaRPr lang="en-US" sz="1800" b="0" i="0" u="none" strike="noStrike" baseline="0" dirty="0">
              <a:solidFill>
                <a:srgbClr val="000000"/>
              </a:solidFill>
              <a:latin typeface="Times New Roman" panose="02020603050405020304" pitchFamily="18" charset="0"/>
            </a:endParaRPr>
          </a:p>
          <a:p>
            <a:pPr marL="285750" indent="-285750">
              <a:buFont typeface="Wingdings" panose="05000000000000000000" pitchFamily="2" charset="2"/>
              <a:buChar char="§"/>
            </a:pPr>
            <a:r>
              <a:rPr lang="en-US" sz="1800" b="0" i="0" u="none" strike="noStrike" baseline="0" dirty="0">
                <a:solidFill>
                  <a:srgbClr val="000000"/>
                </a:solidFill>
                <a:latin typeface="Times New Roman" panose="02020603050405020304" pitchFamily="18" charset="0"/>
              </a:rPr>
              <a:t>Admin</a:t>
            </a:r>
          </a:p>
          <a:p>
            <a:pPr marL="285750" indent="-285750">
              <a:buFont typeface="Wingdings" panose="05000000000000000000" pitchFamily="2" charset="2"/>
              <a:buChar char="§"/>
            </a:pPr>
            <a:r>
              <a:rPr lang="en-US" dirty="0">
                <a:solidFill>
                  <a:srgbClr val="000000"/>
                </a:solidFill>
                <a:latin typeface="Times New Roman" panose="02020603050405020304" pitchFamily="18" charset="0"/>
              </a:rPr>
              <a:t>Public Health Centre (PHC)</a:t>
            </a:r>
          </a:p>
          <a:p>
            <a:pPr marL="285750" indent="-285750">
              <a:buFont typeface="Wingdings" panose="05000000000000000000" pitchFamily="2" charset="2"/>
              <a:buChar char="§"/>
            </a:pPr>
            <a:r>
              <a:rPr lang="en-US" dirty="0">
                <a:solidFill>
                  <a:srgbClr val="000000"/>
                </a:solidFill>
                <a:latin typeface="Times New Roman" panose="02020603050405020304" pitchFamily="18" charset="0"/>
              </a:rPr>
              <a:t>District Hospital (DH)</a:t>
            </a:r>
          </a:p>
          <a:p>
            <a:pPr marL="285750" indent="-285750">
              <a:buFont typeface="Wingdings" panose="05000000000000000000" pitchFamily="2" charset="2"/>
              <a:buChar char="§"/>
            </a:pPr>
            <a:r>
              <a:rPr lang="en-US" dirty="0">
                <a:solidFill>
                  <a:srgbClr val="000000"/>
                </a:solidFill>
                <a:latin typeface="Times New Roman" panose="02020603050405020304" pitchFamily="18" charset="0"/>
              </a:rPr>
              <a:t>Medical College (MC)</a:t>
            </a:r>
          </a:p>
          <a:p>
            <a:pPr marL="285750" indent="-285750">
              <a:buFont typeface="Wingdings" panose="05000000000000000000" pitchFamily="2" charset="2"/>
              <a:buChar char="§"/>
            </a:pPr>
            <a:r>
              <a:rPr lang="en-US" dirty="0">
                <a:solidFill>
                  <a:srgbClr val="000000"/>
                </a:solidFill>
                <a:latin typeface="Times New Roman" panose="02020603050405020304" pitchFamily="18" charset="0"/>
              </a:rPr>
              <a:t>Patient</a:t>
            </a:r>
          </a:p>
          <a:p>
            <a:pPr marL="285750" indent="-285750">
              <a:buFont typeface="Wingdings" panose="05000000000000000000" pitchFamily="2" charset="2"/>
              <a:buChar char="§"/>
            </a:pPr>
            <a:r>
              <a:rPr lang="en-US" dirty="0">
                <a:solidFill>
                  <a:srgbClr val="000000"/>
                </a:solidFill>
                <a:latin typeface="Times New Roman" panose="02020603050405020304" pitchFamily="18" charset="0"/>
              </a:rPr>
              <a:t>Public</a:t>
            </a:r>
          </a:p>
          <a:p>
            <a:pPr marL="285750" indent="-285750">
              <a:buFont typeface="Arial" panose="020B0604020202020204" pitchFamily="34" charset="0"/>
              <a:buChar char="•"/>
            </a:pPr>
            <a:endParaRPr lang="en-US" sz="1800" b="0" i="0" u="none" strike="noStrike" baseline="0" dirty="0">
              <a:solidFill>
                <a:srgbClr val="000000"/>
              </a:solidFill>
              <a:latin typeface="Symbol" panose="05050102010706020507" pitchFamily="18" charset="2"/>
            </a:endParaRPr>
          </a:p>
          <a:p>
            <a:pPr marL="342900" indent="-342900">
              <a:buAutoNum type="arabicPeriod"/>
            </a:pPr>
            <a:r>
              <a:rPr lang="en-US" sz="1800" b="1" i="0" u="sng" strike="noStrike" baseline="0" dirty="0">
                <a:solidFill>
                  <a:srgbClr val="000000"/>
                </a:solidFill>
                <a:latin typeface="Times New Roman" panose="02020603050405020304" pitchFamily="18" charset="0"/>
              </a:rPr>
              <a:t>ADMIN</a:t>
            </a:r>
          </a:p>
          <a:p>
            <a:endParaRPr lang="en-US" sz="1800" b="1" i="0" u="none" strike="noStrike" baseline="0" dirty="0">
              <a:solidFill>
                <a:srgbClr val="000000"/>
              </a:solidFill>
              <a:latin typeface="Times New Roman" panose="02020603050405020304" pitchFamily="18" charset="0"/>
            </a:endParaRPr>
          </a:p>
          <a:p>
            <a:pPr marL="285750" indent="-285750">
              <a:buFont typeface="Wingdings" panose="05000000000000000000" pitchFamily="2" charset="2"/>
              <a:buChar char="§"/>
            </a:pPr>
            <a:r>
              <a:rPr lang="en-US" sz="1800" b="0" i="0" u="none" strike="noStrike" baseline="0" dirty="0">
                <a:solidFill>
                  <a:srgbClr val="000000"/>
                </a:solidFill>
                <a:latin typeface="Times New Roman" panose="02020603050405020304" pitchFamily="18" charset="0"/>
              </a:rPr>
              <a:t>Hospital category management </a:t>
            </a:r>
          </a:p>
          <a:p>
            <a:pPr marL="285750" indent="-285750">
              <a:buFont typeface="Wingdings" panose="05000000000000000000" pitchFamily="2" charset="2"/>
              <a:buChar char="§"/>
            </a:pPr>
            <a:r>
              <a:rPr lang="en-US" dirty="0">
                <a:solidFill>
                  <a:srgbClr val="000000"/>
                </a:solidFill>
                <a:latin typeface="Times New Roman" panose="02020603050405020304" pitchFamily="18" charset="0"/>
              </a:rPr>
              <a:t>Hospital Management</a:t>
            </a:r>
          </a:p>
          <a:p>
            <a:pPr marL="285750" indent="-285750">
              <a:buFont typeface="Wingdings" panose="05000000000000000000" pitchFamily="2" charset="2"/>
              <a:buChar char="§"/>
            </a:pPr>
            <a:r>
              <a:rPr lang="en-US" sz="1800" i="0" u="none" strike="noStrike" baseline="0" dirty="0">
                <a:solidFill>
                  <a:srgbClr val="000000"/>
                </a:solidFill>
                <a:latin typeface="Times New Roman" panose="02020603050405020304" pitchFamily="18" charset="0"/>
              </a:rPr>
              <a:t>Staff Management</a:t>
            </a:r>
          </a:p>
          <a:p>
            <a:pPr marL="285750" indent="-285750">
              <a:buFont typeface="Wingdings" panose="05000000000000000000" pitchFamily="2" charset="2"/>
              <a:buChar char="§"/>
            </a:pPr>
            <a:r>
              <a:rPr lang="en-US" sz="1800" i="0" u="none" strike="noStrike" baseline="0" dirty="0">
                <a:solidFill>
                  <a:srgbClr val="000000"/>
                </a:solidFill>
                <a:latin typeface="Times New Roman" panose="02020603050405020304" pitchFamily="18" charset="0"/>
              </a:rPr>
              <a:t>View Complaints</a:t>
            </a:r>
          </a:p>
          <a:p>
            <a:pPr marL="285750" indent="-285750">
              <a:buFont typeface="Wingdings" panose="05000000000000000000" pitchFamily="2" charset="2"/>
              <a:buChar char="§"/>
            </a:pPr>
            <a:r>
              <a:rPr lang="en-US" dirty="0">
                <a:solidFill>
                  <a:srgbClr val="000000"/>
                </a:solidFill>
                <a:latin typeface="Times New Roman" panose="02020603050405020304" pitchFamily="18" charset="0"/>
              </a:rPr>
              <a:t>Reports</a:t>
            </a:r>
          </a:p>
          <a:p>
            <a:pPr marL="285750" indent="-285750">
              <a:buFont typeface="Wingdings" panose="05000000000000000000" pitchFamily="2" charset="2"/>
              <a:buChar char="§"/>
            </a:pPr>
            <a:r>
              <a:rPr lang="en-US" sz="1800" i="0" u="none" strike="noStrike" baseline="0" dirty="0">
                <a:solidFill>
                  <a:srgbClr val="000000"/>
                </a:solidFill>
                <a:latin typeface="Times New Roman" panose="02020603050405020304" pitchFamily="18" charset="0"/>
              </a:rPr>
              <a:t>Lab Management</a:t>
            </a:r>
          </a:p>
        </p:txBody>
      </p:sp>
    </p:spTree>
    <p:extLst>
      <p:ext uri="{BB962C8B-B14F-4D97-AF65-F5344CB8AC3E}">
        <p14:creationId xmlns:p14="http://schemas.microsoft.com/office/powerpoint/2010/main" val="3615425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48298-5BAD-4B06-AE35-7486CEBB0338}"/>
              </a:ext>
            </a:extLst>
          </p:cNvPr>
          <p:cNvSpPr>
            <a:spLocks noGrp="1"/>
          </p:cNvSpPr>
          <p:nvPr>
            <p:ph type="title"/>
          </p:nvPr>
        </p:nvSpPr>
        <p:spPr>
          <a:xfrm>
            <a:off x="0" y="0"/>
            <a:ext cx="12192000" cy="711200"/>
          </a:xfrm>
          <a:solidFill>
            <a:schemeClr val="tx2">
              <a:lumMod val="60000"/>
              <a:lumOff val="40000"/>
            </a:schemeClr>
          </a:solidFill>
        </p:spPr>
        <p:txBody>
          <a:bodyPr>
            <a:normAutofit fontScale="90000"/>
          </a:bodyPr>
          <a:lstStyle/>
          <a:p>
            <a:pPr algn="l"/>
            <a:r>
              <a:rPr lang="en-IN" dirty="0">
                <a:solidFill>
                  <a:schemeClr val="tx1">
                    <a:lumMod val="95000"/>
                    <a:lumOff val="5000"/>
                  </a:schemeClr>
                </a:solidFill>
              </a:rPr>
              <a:t>Modules</a:t>
            </a:r>
          </a:p>
        </p:txBody>
      </p:sp>
      <p:sp>
        <p:nvSpPr>
          <p:cNvPr id="10" name="Slide Number Placeholder 9">
            <a:extLst>
              <a:ext uri="{FF2B5EF4-FFF2-40B4-BE49-F238E27FC236}">
                <a16:creationId xmlns:a16="http://schemas.microsoft.com/office/drawing/2014/main" id="{3A7111E8-0498-A54F-10F9-AAF97B52C9A8}"/>
              </a:ext>
            </a:extLst>
          </p:cNvPr>
          <p:cNvSpPr>
            <a:spLocks noGrp="1"/>
          </p:cNvSpPr>
          <p:nvPr>
            <p:ph type="sldNum" sz="quarter" idx="12"/>
          </p:nvPr>
        </p:nvSpPr>
        <p:spPr/>
        <p:txBody>
          <a:bodyPr/>
          <a:lstStyle/>
          <a:p>
            <a:fld id="{3979BACE-D4D0-4C15-BBC8-118886278A23}" type="slidenum">
              <a:rPr lang="en-IN" smtClean="0"/>
              <a:t>6</a:t>
            </a:fld>
            <a:endParaRPr lang="en-IN"/>
          </a:p>
        </p:txBody>
      </p:sp>
      <p:sp>
        <p:nvSpPr>
          <p:cNvPr id="4" name="TextBox 3">
            <a:extLst>
              <a:ext uri="{FF2B5EF4-FFF2-40B4-BE49-F238E27FC236}">
                <a16:creationId xmlns:a16="http://schemas.microsoft.com/office/drawing/2014/main" id="{77476B05-C9C4-455C-B2AE-27068BAE3A8C}"/>
              </a:ext>
            </a:extLst>
          </p:cNvPr>
          <p:cNvSpPr txBox="1"/>
          <p:nvPr/>
        </p:nvSpPr>
        <p:spPr>
          <a:xfrm>
            <a:off x="657727" y="1017141"/>
            <a:ext cx="10491537" cy="5078313"/>
          </a:xfrm>
          <a:prstGeom prst="rect">
            <a:avLst/>
          </a:prstGeom>
          <a:noFill/>
        </p:spPr>
        <p:txBody>
          <a:bodyPr wrap="square" rtlCol="0">
            <a:spAutoFit/>
          </a:bodyPr>
          <a:lstStyle/>
          <a:p>
            <a:r>
              <a:rPr lang="en-IN" b="1" u="sng" dirty="0">
                <a:latin typeface="Times New Roman" panose="02020603050405020304" pitchFamily="18" charset="0"/>
                <a:cs typeface="Times New Roman" panose="02020603050405020304" pitchFamily="18" charset="0"/>
              </a:rPr>
              <a:t>2.PUBLIC HEALTH CENTRE (PHC)</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The submodules in PHC are:</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Doctor	</a:t>
            </a:r>
          </a:p>
          <a:p>
            <a:pPr marL="742950" lvl="1"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View Treatment</a:t>
            </a:r>
          </a:p>
          <a:p>
            <a:pPr marL="742950" lvl="1"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Treatment</a:t>
            </a:r>
          </a:p>
          <a:p>
            <a:pPr marL="742950" lvl="1"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Lab</a:t>
            </a:r>
          </a:p>
          <a:p>
            <a:pPr marL="742950" lvl="1"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Diagnosis</a:t>
            </a:r>
          </a:p>
          <a:p>
            <a:pPr marL="742950" lvl="1"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Referral		</a:t>
            </a: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Lab</a:t>
            </a:r>
          </a:p>
          <a:p>
            <a:pPr marL="742950" lvl="1"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View lab request</a:t>
            </a:r>
          </a:p>
          <a:p>
            <a:pPr marL="742950" lvl="1"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Lab result</a:t>
            </a: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Other Staff</a:t>
            </a:r>
          </a:p>
          <a:p>
            <a:pPr marL="742950" lvl="1"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Patient registration</a:t>
            </a:r>
          </a:p>
          <a:p>
            <a:pPr marL="742950" lvl="1"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Op ticket issue</a:t>
            </a:r>
          </a:p>
          <a:p>
            <a:pPr marL="342900" indent="-342900">
              <a:buFont typeface="Wingdings" panose="05000000000000000000" pitchFamily="2" charset="2"/>
              <a:buChar char="§"/>
            </a:pPr>
            <a:endParaRPr lang="en-IN"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2113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48298-5BAD-4B06-AE35-7486CEBB0338}"/>
              </a:ext>
            </a:extLst>
          </p:cNvPr>
          <p:cNvSpPr>
            <a:spLocks noGrp="1"/>
          </p:cNvSpPr>
          <p:nvPr>
            <p:ph type="title"/>
          </p:nvPr>
        </p:nvSpPr>
        <p:spPr>
          <a:xfrm>
            <a:off x="0" y="0"/>
            <a:ext cx="12192000" cy="711200"/>
          </a:xfrm>
          <a:solidFill>
            <a:schemeClr val="tx2">
              <a:lumMod val="60000"/>
              <a:lumOff val="40000"/>
            </a:schemeClr>
          </a:solidFill>
        </p:spPr>
        <p:txBody>
          <a:bodyPr>
            <a:normAutofit fontScale="90000"/>
          </a:bodyPr>
          <a:lstStyle/>
          <a:p>
            <a:pPr algn="l"/>
            <a:r>
              <a:rPr lang="en-IN" dirty="0">
                <a:solidFill>
                  <a:schemeClr val="tx1">
                    <a:lumMod val="95000"/>
                    <a:lumOff val="5000"/>
                  </a:schemeClr>
                </a:solidFill>
              </a:rPr>
              <a:t>Modules</a:t>
            </a:r>
          </a:p>
        </p:txBody>
      </p:sp>
      <p:sp>
        <p:nvSpPr>
          <p:cNvPr id="10" name="Slide Number Placeholder 9">
            <a:extLst>
              <a:ext uri="{FF2B5EF4-FFF2-40B4-BE49-F238E27FC236}">
                <a16:creationId xmlns:a16="http://schemas.microsoft.com/office/drawing/2014/main" id="{3A7111E8-0498-A54F-10F9-AAF97B52C9A8}"/>
              </a:ext>
            </a:extLst>
          </p:cNvPr>
          <p:cNvSpPr>
            <a:spLocks noGrp="1"/>
          </p:cNvSpPr>
          <p:nvPr>
            <p:ph type="sldNum" sz="quarter" idx="12"/>
          </p:nvPr>
        </p:nvSpPr>
        <p:spPr/>
        <p:txBody>
          <a:bodyPr/>
          <a:lstStyle/>
          <a:p>
            <a:fld id="{3979BACE-D4D0-4C15-BBC8-118886278A23}" type="slidenum">
              <a:rPr lang="en-IN" smtClean="0"/>
              <a:t>7</a:t>
            </a:fld>
            <a:endParaRPr lang="en-IN"/>
          </a:p>
        </p:txBody>
      </p:sp>
      <p:sp>
        <p:nvSpPr>
          <p:cNvPr id="4" name="TextBox 3">
            <a:extLst>
              <a:ext uri="{FF2B5EF4-FFF2-40B4-BE49-F238E27FC236}">
                <a16:creationId xmlns:a16="http://schemas.microsoft.com/office/drawing/2014/main" id="{77476B05-C9C4-455C-B2AE-27068BAE3A8C}"/>
              </a:ext>
            </a:extLst>
          </p:cNvPr>
          <p:cNvSpPr txBox="1"/>
          <p:nvPr/>
        </p:nvSpPr>
        <p:spPr>
          <a:xfrm>
            <a:off x="648202" y="1017141"/>
            <a:ext cx="10491537" cy="5078313"/>
          </a:xfrm>
          <a:prstGeom prst="rect">
            <a:avLst/>
          </a:prstGeom>
          <a:noFill/>
        </p:spPr>
        <p:txBody>
          <a:bodyPr wrap="square" rtlCol="0">
            <a:spAutoFit/>
          </a:bodyPr>
          <a:lstStyle/>
          <a:p>
            <a:r>
              <a:rPr lang="en-IN" b="1" u="sng" dirty="0">
                <a:latin typeface="Times New Roman" panose="02020603050405020304" pitchFamily="18" charset="0"/>
                <a:cs typeface="Times New Roman" panose="02020603050405020304" pitchFamily="18" charset="0"/>
              </a:rPr>
              <a:t>3.DISTRICT HOSPITAL (DH)</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The submodules in PHC are:</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Doctor	</a:t>
            </a:r>
          </a:p>
          <a:p>
            <a:pPr marL="742950" lvl="1"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View Treatment</a:t>
            </a:r>
          </a:p>
          <a:p>
            <a:pPr marL="742950" lvl="1"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Treatment</a:t>
            </a:r>
          </a:p>
          <a:p>
            <a:pPr marL="742950" lvl="1"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Lab</a:t>
            </a:r>
          </a:p>
          <a:p>
            <a:pPr marL="742950" lvl="1"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Diagnosis</a:t>
            </a:r>
          </a:p>
          <a:p>
            <a:pPr marL="742950" lvl="1"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Referral		</a:t>
            </a: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Lab</a:t>
            </a:r>
          </a:p>
          <a:p>
            <a:pPr marL="742950" lvl="1"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View lab request</a:t>
            </a:r>
          </a:p>
          <a:p>
            <a:pPr marL="742950" lvl="1"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Lab result</a:t>
            </a: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Other Staff</a:t>
            </a:r>
          </a:p>
          <a:p>
            <a:pPr marL="742950" lvl="1"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Patient registration</a:t>
            </a:r>
          </a:p>
          <a:p>
            <a:pPr marL="742950" lvl="1"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Op ticket issue</a:t>
            </a:r>
          </a:p>
          <a:p>
            <a:pPr marL="342900" indent="-342900">
              <a:buFont typeface="Wingdings" panose="05000000000000000000" pitchFamily="2" charset="2"/>
              <a:buChar char="§"/>
            </a:pPr>
            <a:endParaRPr lang="en-IN"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9973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48298-5BAD-4B06-AE35-7486CEBB0338}"/>
              </a:ext>
            </a:extLst>
          </p:cNvPr>
          <p:cNvSpPr>
            <a:spLocks noGrp="1"/>
          </p:cNvSpPr>
          <p:nvPr>
            <p:ph type="title"/>
          </p:nvPr>
        </p:nvSpPr>
        <p:spPr>
          <a:xfrm>
            <a:off x="0" y="0"/>
            <a:ext cx="12192000" cy="711200"/>
          </a:xfrm>
          <a:solidFill>
            <a:schemeClr val="tx2">
              <a:lumMod val="60000"/>
              <a:lumOff val="40000"/>
            </a:schemeClr>
          </a:solidFill>
        </p:spPr>
        <p:txBody>
          <a:bodyPr>
            <a:normAutofit fontScale="90000"/>
          </a:bodyPr>
          <a:lstStyle/>
          <a:p>
            <a:pPr algn="l"/>
            <a:r>
              <a:rPr lang="en-IN" dirty="0">
                <a:solidFill>
                  <a:schemeClr val="tx1">
                    <a:lumMod val="95000"/>
                    <a:lumOff val="5000"/>
                  </a:schemeClr>
                </a:solidFill>
              </a:rPr>
              <a:t>Modules</a:t>
            </a:r>
          </a:p>
        </p:txBody>
      </p:sp>
      <p:sp>
        <p:nvSpPr>
          <p:cNvPr id="10" name="Slide Number Placeholder 9">
            <a:extLst>
              <a:ext uri="{FF2B5EF4-FFF2-40B4-BE49-F238E27FC236}">
                <a16:creationId xmlns:a16="http://schemas.microsoft.com/office/drawing/2014/main" id="{3A7111E8-0498-A54F-10F9-AAF97B52C9A8}"/>
              </a:ext>
            </a:extLst>
          </p:cNvPr>
          <p:cNvSpPr>
            <a:spLocks noGrp="1"/>
          </p:cNvSpPr>
          <p:nvPr>
            <p:ph type="sldNum" sz="quarter" idx="12"/>
          </p:nvPr>
        </p:nvSpPr>
        <p:spPr/>
        <p:txBody>
          <a:bodyPr/>
          <a:lstStyle/>
          <a:p>
            <a:fld id="{3979BACE-D4D0-4C15-BBC8-118886278A23}" type="slidenum">
              <a:rPr lang="en-IN" smtClean="0"/>
              <a:t>8</a:t>
            </a:fld>
            <a:endParaRPr lang="en-IN"/>
          </a:p>
        </p:txBody>
      </p:sp>
      <p:sp>
        <p:nvSpPr>
          <p:cNvPr id="4" name="TextBox 3">
            <a:extLst>
              <a:ext uri="{FF2B5EF4-FFF2-40B4-BE49-F238E27FC236}">
                <a16:creationId xmlns:a16="http://schemas.microsoft.com/office/drawing/2014/main" id="{77476B05-C9C4-455C-B2AE-27068BAE3A8C}"/>
              </a:ext>
            </a:extLst>
          </p:cNvPr>
          <p:cNvSpPr txBox="1"/>
          <p:nvPr/>
        </p:nvSpPr>
        <p:spPr>
          <a:xfrm>
            <a:off x="657727" y="1017141"/>
            <a:ext cx="10491537" cy="5078313"/>
          </a:xfrm>
          <a:prstGeom prst="rect">
            <a:avLst/>
          </a:prstGeom>
          <a:noFill/>
        </p:spPr>
        <p:txBody>
          <a:bodyPr wrap="square" rtlCol="0">
            <a:spAutoFit/>
          </a:bodyPr>
          <a:lstStyle/>
          <a:p>
            <a:r>
              <a:rPr lang="en-IN" b="1" u="sng" dirty="0">
                <a:latin typeface="Times New Roman" panose="02020603050405020304" pitchFamily="18" charset="0"/>
                <a:cs typeface="Times New Roman" panose="02020603050405020304" pitchFamily="18" charset="0"/>
              </a:rPr>
              <a:t>4.MEDICAL COLLEGE (MC)</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The submodules in PHC are:</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Doctor	</a:t>
            </a:r>
          </a:p>
          <a:p>
            <a:pPr marL="742950" lvl="1"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View Treatment</a:t>
            </a:r>
          </a:p>
          <a:p>
            <a:pPr marL="742950" lvl="1"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Treatment</a:t>
            </a:r>
          </a:p>
          <a:p>
            <a:pPr marL="742950" lvl="1"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Lab</a:t>
            </a:r>
          </a:p>
          <a:p>
            <a:pPr marL="742950" lvl="1"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Diagnosis</a:t>
            </a:r>
          </a:p>
          <a:p>
            <a:pPr marL="742950" lvl="1"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Referral		</a:t>
            </a: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Lab</a:t>
            </a:r>
          </a:p>
          <a:p>
            <a:pPr marL="742950" lvl="1"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View lab request</a:t>
            </a:r>
          </a:p>
          <a:p>
            <a:pPr marL="742950" lvl="1"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Lab result</a:t>
            </a: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Other Staff</a:t>
            </a:r>
          </a:p>
          <a:p>
            <a:pPr marL="742950" lvl="1"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Patient registration</a:t>
            </a:r>
          </a:p>
          <a:p>
            <a:pPr marL="742950" lvl="1"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Op ticket issue</a:t>
            </a:r>
          </a:p>
          <a:p>
            <a:pPr marL="342900" indent="-342900">
              <a:buFont typeface="Wingdings" panose="05000000000000000000" pitchFamily="2" charset="2"/>
              <a:buChar char="§"/>
            </a:pPr>
            <a:endParaRPr lang="en-IN"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2184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48298-5BAD-4B06-AE35-7486CEBB0338}"/>
              </a:ext>
            </a:extLst>
          </p:cNvPr>
          <p:cNvSpPr>
            <a:spLocks noGrp="1"/>
          </p:cNvSpPr>
          <p:nvPr>
            <p:ph type="title"/>
          </p:nvPr>
        </p:nvSpPr>
        <p:spPr>
          <a:xfrm>
            <a:off x="0" y="0"/>
            <a:ext cx="12192000" cy="711200"/>
          </a:xfrm>
          <a:solidFill>
            <a:schemeClr val="tx2">
              <a:lumMod val="60000"/>
              <a:lumOff val="40000"/>
            </a:schemeClr>
          </a:solidFill>
        </p:spPr>
        <p:txBody>
          <a:bodyPr>
            <a:normAutofit fontScale="90000"/>
          </a:bodyPr>
          <a:lstStyle/>
          <a:p>
            <a:pPr algn="l"/>
            <a:r>
              <a:rPr lang="en-IN" dirty="0">
                <a:solidFill>
                  <a:schemeClr val="tx1">
                    <a:lumMod val="95000"/>
                    <a:lumOff val="5000"/>
                  </a:schemeClr>
                </a:solidFill>
              </a:rPr>
              <a:t>Modules</a:t>
            </a:r>
          </a:p>
        </p:txBody>
      </p:sp>
      <p:sp>
        <p:nvSpPr>
          <p:cNvPr id="10" name="Slide Number Placeholder 9">
            <a:extLst>
              <a:ext uri="{FF2B5EF4-FFF2-40B4-BE49-F238E27FC236}">
                <a16:creationId xmlns:a16="http://schemas.microsoft.com/office/drawing/2014/main" id="{3A7111E8-0498-A54F-10F9-AAF97B52C9A8}"/>
              </a:ext>
            </a:extLst>
          </p:cNvPr>
          <p:cNvSpPr>
            <a:spLocks noGrp="1"/>
          </p:cNvSpPr>
          <p:nvPr>
            <p:ph type="sldNum" sz="quarter" idx="12"/>
          </p:nvPr>
        </p:nvSpPr>
        <p:spPr/>
        <p:txBody>
          <a:bodyPr/>
          <a:lstStyle/>
          <a:p>
            <a:fld id="{3979BACE-D4D0-4C15-BBC8-118886278A23}" type="slidenum">
              <a:rPr lang="en-IN" smtClean="0"/>
              <a:t>9</a:t>
            </a:fld>
            <a:endParaRPr lang="en-IN"/>
          </a:p>
        </p:txBody>
      </p:sp>
      <p:sp>
        <p:nvSpPr>
          <p:cNvPr id="4" name="TextBox 3">
            <a:extLst>
              <a:ext uri="{FF2B5EF4-FFF2-40B4-BE49-F238E27FC236}">
                <a16:creationId xmlns:a16="http://schemas.microsoft.com/office/drawing/2014/main" id="{77476B05-C9C4-455C-B2AE-27068BAE3A8C}"/>
              </a:ext>
            </a:extLst>
          </p:cNvPr>
          <p:cNvSpPr txBox="1"/>
          <p:nvPr/>
        </p:nvSpPr>
        <p:spPr>
          <a:xfrm>
            <a:off x="657727" y="1017141"/>
            <a:ext cx="10491537" cy="3416320"/>
          </a:xfrm>
          <a:prstGeom prst="rect">
            <a:avLst/>
          </a:prstGeom>
          <a:noFill/>
        </p:spPr>
        <p:txBody>
          <a:bodyPr wrap="square" rtlCol="0">
            <a:spAutoFit/>
          </a:bodyPr>
          <a:lstStyle/>
          <a:p>
            <a:endParaRPr lang="en-IN" b="1" u="sng" dirty="0">
              <a:latin typeface="Times New Roman" panose="02020603050405020304" pitchFamily="18" charset="0"/>
              <a:cs typeface="Times New Roman" panose="02020603050405020304" pitchFamily="18" charset="0"/>
            </a:endParaRPr>
          </a:p>
          <a:p>
            <a:r>
              <a:rPr lang="en-IN" b="1" u="sng" dirty="0">
                <a:latin typeface="Times New Roman" panose="02020603050405020304" pitchFamily="18" charset="0"/>
                <a:cs typeface="Times New Roman" panose="02020603050405020304" pitchFamily="18" charset="0"/>
              </a:rPr>
              <a:t>5.PATIENT</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Complaint Registration			</a:t>
            </a: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Diagnosis</a:t>
            </a: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View Notification</a:t>
            </a:r>
          </a:p>
          <a:p>
            <a:endParaRPr lang="en-IN" b="1" u="sng" dirty="0">
              <a:latin typeface="Times New Roman" panose="02020603050405020304" pitchFamily="18" charset="0"/>
              <a:cs typeface="Times New Roman" panose="02020603050405020304" pitchFamily="18" charset="0"/>
            </a:endParaRPr>
          </a:p>
          <a:p>
            <a:r>
              <a:rPr lang="en-IN" b="1" u="sng" dirty="0">
                <a:latin typeface="Times New Roman" panose="02020603050405020304" pitchFamily="18" charset="0"/>
                <a:cs typeface="Times New Roman" panose="02020603050405020304" pitchFamily="18" charset="0"/>
              </a:rPr>
              <a:t>6.PUBLIC</a:t>
            </a:r>
          </a:p>
          <a:p>
            <a:endParaRPr lang="en-IN" b="1" u="sng"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Search Hospitals</a:t>
            </a: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View Notifications</a:t>
            </a:r>
          </a:p>
          <a:p>
            <a:pPr marL="285750" indent="-285750">
              <a:buFont typeface="Wingdings" panose="05000000000000000000" pitchFamily="2" charset="2"/>
              <a:buChar char="§"/>
            </a:pPr>
            <a:endParaRPr lang="en-IN"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0364584"/>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1532</TotalTime>
  <Words>2959</Words>
  <Application>Microsoft Office PowerPoint</Application>
  <PresentationFormat>Widescreen</PresentationFormat>
  <Paragraphs>1347</Paragraphs>
  <Slides>48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48</vt:i4>
      </vt:variant>
    </vt:vector>
  </HeadingPairs>
  <TitlesOfParts>
    <vt:vector size="57" baseType="lpstr">
      <vt:lpstr>Arial</vt:lpstr>
      <vt:lpstr>Arial Nova</vt:lpstr>
      <vt:lpstr>Calibri</vt:lpstr>
      <vt:lpstr>Carlito</vt:lpstr>
      <vt:lpstr>Gill Sans MT</vt:lpstr>
      <vt:lpstr>Symbol</vt:lpstr>
      <vt:lpstr>Times New Roman</vt:lpstr>
      <vt:lpstr>Wingdings</vt:lpstr>
      <vt:lpstr>Parcel</vt:lpstr>
      <vt:lpstr>PUBLIC HEALTH INFORMATION SYSTEM</vt:lpstr>
      <vt:lpstr>PowerPoint Presentation</vt:lpstr>
      <vt:lpstr>CONTENTS</vt:lpstr>
      <vt:lpstr>Introduction</vt:lpstr>
      <vt:lpstr>Modules</vt:lpstr>
      <vt:lpstr>Modules</vt:lpstr>
      <vt:lpstr>Modules</vt:lpstr>
      <vt:lpstr>Modules</vt:lpstr>
      <vt:lpstr>Modules</vt:lpstr>
      <vt:lpstr>SYSTEM REQUIREMENTS</vt:lpstr>
      <vt:lpstr>Existing System</vt:lpstr>
      <vt:lpstr>Proposed System</vt:lpstr>
      <vt:lpstr>Proposed System</vt:lpstr>
      <vt:lpstr>Proposed System</vt:lpstr>
      <vt:lpstr>DATA FLOW DIAGRAM</vt:lpstr>
      <vt:lpstr>DATA FLOW DIAGRAM</vt:lpstr>
      <vt:lpstr>DATA FLOW DIAGRAM</vt:lpstr>
      <vt:lpstr>DATA FLOW DIAGRAM</vt:lpstr>
      <vt:lpstr>DATA FLOW DIAGRAM</vt:lpstr>
      <vt:lpstr>DATA FLOW DIAGRAM</vt:lpstr>
      <vt:lpstr>DATA FLOW DIAGRAM</vt:lpstr>
      <vt:lpstr>DATA FLOW DIAGRAM</vt:lpstr>
      <vt:lpstr>DATA FLOW DIAGRAM</vt:lpstr>
      <vt:lpstr>DATA FLOW DIAGRAM</vt:lpstr>
      <vt:lpstr>DATA FLOW DIAGRAM</vt:lpstr>
      <vt:lpstr>DATA FLOW DIAGRAM</vt:lpstr>
      <vt:lpstr>DATA FLOW DIAGRAM</vt:lpstr>
      <vt:lpstr>PRODUCT BACKLOG</vt:lpstr>
      <vt:lpstr>USER STORY </vt:lpstr>
      <vt:lpstr>USER STORY </vt:lpstr>
      <vt:lpstr>USER STORY </vt:lpstr>
      <vt:lpstr>USER STORY </vt:lpstr>
      <vt:lpstr>PROJECT PLAN</vt:lpstr>
      <vt:lpstr>PROJECT PLAN</vt:lpstr>
      <vt:lpstr>PROJECT PLAN</vt:lpstr>
      <vt:lpstr>PROJECT PLAN</vt:lpstr>
      <vt:lpstr>PROJECT PLAN</vt:lpstr>
      <vt:lpstr>PROJECT PLAN</vt:lpstr>
      <vt:lpstr>SPRINT : 1PLAN</vt:lpstr>
      <vt:lpstr>SPRINT : 1PLAN</vt:lpstr>
      <vt:lpstr>SPRINT : 1PLAN</vt:lpstr>
      <vt:lpstr>SPRINT : 1PLAN</vt:lpstr>
      <vt:lpstr>SPRINT : 1PLAN</vt:lpstr>
      <vt:lpstr>SPRINT : 1 PLAN</vt:lpstr>
      <vt:lpstr>SPRINT : 1 PLAN</vt:lpstr>
      <vt:lpstr>SPRINT : 1 PLAN</vt:lpstr>
      <vt:lpstr>SPRINT : 1 PLAN</vt:lpstr>
      <vt:lpstr>SPRINT : 1 PLAN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Alumni association Management system</dc:title>
  <dc:creator>Faris Ahammed</dc:creator>
  <cp:lastModifiedBy>hp</cp:lastModifiedBy>
  <cp:revision>78</cp:revision>
  <dcterms:created xsi:type="dcterms:W3CDTF">2022-09-11T09:46:34Z</dcterms:created>
  <dcterms:modified xsi:type="dcterms:W3CDTF">2023-03-26T10:23:13Z</dcterms:modified>
</cp:coreProperties>
</file>