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2" r:id="rId10"/>
    <p:sldId id="265" r:id="rId11"/>
    <p:sldId id="264" r:id="rId12"/>
    <p:sldId id="268" r:id="rId13"/>
    <p:sldId id="269" r:id="rId14"/>
    <p:sldId id="270" r:id="rId15"/>
    <p:sldId id="271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A3549-4B50-9547-B170-67281B75DE1C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35CE7-9207-C944-BA71-182675A8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slide – have this open as they come</a:t>
            </a:r>
            <a:r>
              <a:rPr lang="en-US" baseline="0" dirty="0"/>
              <a:t>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each of these in more detail. Note that there will likely be more FYDP team projects than listed.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each of these in more detail. Discuss the fact that there are also electrical, mechanical, and business teams. Make sure to have a list of electrical and mechanical sub-teams with you (the one </a:t>
            </a:r>
            <a:r>
              <a:rPr lang="en-US" baseline="0" dirty="0" err="1"/>
              <a:t>Melek</a:t>
            </a:r>
            <a:r>
              <a:rPr lang="en-US" baseline="0" dirty="0"/>
              <a:t> wrote up) so that if someone asks who is interested in doing an electrical or mechanical FYDP you have options to talk about.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each of these in more detail. Note that there will likely be more FYDP team projects than listed.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each of these in more detail. Note that there will likely be more FYDP team projects than listed.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each of these in more detail. Note that there will likely be more FYDP team projects than listed.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floor to </a:t>
            </a:r>
            <a:r>
              <a:rPr lang="en-US" dirty="0" err="1"/>
              <a:t>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Conclusions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autonomous vehicle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the </a:t>
            </a:r>
            <a:r>
              <a:rPr lang="en-US" baseline="0" dirty="0" err="1"/>
              <a:t>autodrive</a:t>
            </a:r>
            <a:r>
              <a:rPr lang="en-US" baseline="0" dirty="0"/>
              <a:t> challenge:</a:t>
            </a:r>
            <a:br>
              <a:rPr lang="en-US" baseline="0" dirty="0"/>
            </a:br>
            <a:r>
              <a:rPr lang="en-US" baseline="0" dirty="0"/>
              <a:t>-3 year competition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-create an autonomous car using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sensing technologies, computing platforms,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vision, pattern recognition, machine learning, AI, sensor fusion and autonomous vehicle controls </a:t>
            </a:r>
            <a:endParaRPr lang="en-US" baseline="0" dirty="0"/>
          </a:p>
          <a:p>
            <a:r>
              <a:rPr lang="en-US" baseline="0" dirty="0"/>
              <a:t>-work hands-on with industry standard technologies</a:t>
            </a:r>
          </a:p>
          <a:p>
            <a:r>
              <a:rPr lang="is-IS" baseline="0" dirty="0"/>
              <a:t>… etc.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Objective: level 4 autonomous by fourth year. Describe</a:t>
            </a:r>
            <a:r>
              <a:rPr lang="en-US" baseline="0" dirty="0"/>
              <a:t> what that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each of these in more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each of these in more detail. Discuss the fact that there are also electrical, mechanical, and business teams. Make sure to have a list of electrical and mechanical sub-teams with you (the one </a:t>
            </a:r>
            <a:r>
              <a:rPr lang="en-US" baseline="0" dirty="0" err="1"/>
              <a:t>Melek</a:t>
            </a:r>
            <a:r>
              <a:rPr lang="en-US" baseline="0" dirty="0"/>
              <a:t> wrote up) so that if someone asks who is interested in doing an electrical or mechanical FYDP you have options to talk about.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5CE7-9207-C944-BA71-182675A818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10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06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5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34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29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17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6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6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99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2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6529-369A-8644-80FA-64FDB1DA91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D208-0744-904B-AF08-510B68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787"/>
            <a:ext cx="9144000" cy="41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2719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Software Team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8424888_830617540422136_732870140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03" y="1698722"/>
            <a:ext cx="5111794" cy="47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805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Software Sub Teams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hape 130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84" y="2640681"/>
            <a:ext cx="8576041" cy="1576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9222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Electrical Team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8471943_830656873751536_972902967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01" y="2239214"/>
            <a:ext cx="6588999" cy="33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706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Electrical Sub Teams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8426470_830658193751404_1820587364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" y="2919562"/>
            <a:ext cx="8470989" cy="11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146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Mechanical Sub Teams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8424612_830641357086421_2116770316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3" y="2681323"/>
            <a:ext cx="7773754" cy="18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509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Business Sub Teams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8451833_830635597086997_1616245802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9" y="2980488"/>
            <a:ext cx="8308163" cy="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77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l="67213"/>
          <a:stretch/>
        </p:blipFill>
        <p:spPr>
          <a:xfrm rot="20436753">
            <a:off x="3207148" y="-290709"/>
            <a:ext cx="6815246" cy="934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479"/>
            <a:ext cx="8229600" cy="247976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1082BB"/>
                </a:solidFill>
                <a:latin typeface="Arial"/>
                <a:cs typeface="Arial"/>
              </a:rPr>
              <a:t>Select your team preferences!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9638" y="4916672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82B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92103"/>
            <a:ext cx="8229600" cy="92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algn="ctr">
              <a:buNone/>
            </a:pPr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https://</a:t>
            </a:r>
            <a:r>
              <a:rPr lang="en-US" b="1" dirty="0" err="1">
                <a:solidFill>
                  <a:srgbClr val="1082BB"/>
                </a:solidFill>
                <a:latin typeface="Arial"/>
                <a:cs typeface="Arial"/>
              </a:rPr>
              <a:t>goo.gl</a:t>
            </a:r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/forms/MPFkjIrDt4dOZrd62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5318" y="4808194"/>
            <a:ext cx="4773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1082BB"/>
                </a:solidFill>
                <a:latin typeface="Arial"/>
                <a:cs typeface="Arial"/>
              </a:rPr>
              <a:t>https://</a:t>
            </a:r>
            <a:r>
              <a:rPr lang="en-US" sz="2800" b="1" dirty="0" err="1">
                <a:solidFill>
                  <a:srgbClr val="1082BB"/>
                </a:solidFill>
                <a:latin typeface="Arial"/>
                <a:cs typeface="Arial"/>
              </a:rPr>
              <a:t>tinyurl.com</a:t>
            </a:r>
            <a:r>
              <a:rPr lang="en-US" sz="2800" b="1" dirty="0">
                <a:solidFill>
                  <a:srgbClr val="1082BB"/>
                </a:solidFill>
                <a:latin typeface="Arial"/>
                <a:cs typeface="Arial"/>
              </a:rPr>
              <a:t>/kxh4yto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565" y="4352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129711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l="67213"/>
          <a:stretch/>
        </p:blipFill>
        <p:spPr>
          <a:xfrm rot="20436753">
            <a:off x="3207149" y="-290709"/>
            <a:ext cx="6815246" cy="934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1523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1082BB"/>
                </a:solidFill>
                <a:latin typeface="Arial"/>
                <a:cs typeface="Arial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9638" y="4916672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91450"/>
            <a:ext cx="8229600" cy="4651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1082BB"/>
                </a:solidFill>
                <a:latin typeface="Arial"/>
                <a:cs typeface="Arial"/>
              </a:rPr>
              <a:t>We will be sending out links to discord, official rules, etc. to those who completed the survey.</a:t>
            </a:r>
          </a:p>
          <a:p>
            <a:endParaRPr lang="en-US" sz="4000" b="1" dirty="0">
              <a:solidFill>
                <a:srgbClr val="1082BB"/>
              </a:solidFill>
              <a:latin typeface="Arial"/>
              <a:cs typeface="Arial"/>
            </a:endParaRPr>
          </a:p>
          <a:p>
            <a:r>
              <a:rPr lang="en-US" sz="4000" b="1" dirty="0">
                <a:solidFill>
                  <a:srgbClr val="1082BB"/>
                </a:solidFill>
                <a:latin typeface="Arial"/>
                <a:cs typeface="Arial"/>
              </a:rPr>
              <a:t>Our website: watonomous.ca</a:t>
            </a:r>
          </a:p>
          <a:p>
            <a:endParaRPr lang="en-US" sz="4000" b="1" dirty="0">
              <a:solidFill>
                <a:srgbClr val="1082B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94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Intro to the </a:t>
            </a:r>
            <a:r>
              <a:rPr lang="en-US" dirty="0" err="1">
                <a:latin typeface="Arial"/>
                <a:cs typeface="Arial"/>
              </a:rPr>
              <a:t>AutoDrive</a:t>
            </a:r>
            <a:r>
              <a:rPr lang="en-US" dirty="0">
                <a:latin typeface="Arial"/>
                <a:cs typeface="Arial"/>
              </a:rPr>
              <a:t> Challenge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Overall competition objectives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Year 1 technical objectives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Year 1 deadlines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Our resources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Our platforms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Team structure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Choose your team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62761" y="1173722"/>
            <a:ext cx="5809787" cy="7628058"/>
            <a:chOff x="4462761" y="1173722"/>
            <a:chExt cx="5809787" cy="76280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alphaModFix amt="11000"/>
            </a:blip>
            <a:srcRect l="67213"/>
            <a:stretch/>
          </p:blipFill>
          <p:spPr>
            <a:xfrm rot="20436753">
              <a:off x="4712181" y="1173722"/>
              <a:ext cx="5560367" cy="762805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462761" y="5289500"/>
              <a:ext cx="1235125" cy="939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0313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Autonomous Vehicle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1922394"/>
            <a:ext cx="7365944" cy="41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17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0" descr="https://lh6.googleusercontent.com/MvXDAIvUCM8WgiYzTkJWq1LvLlcQvZ4BLluuCbxZhv2e8qQI697U3UuEo1lEc5_AA2g3Q7FuszqkYxckaNXC-u-nr-Yt3JdazszU0-RRE6AcQrMuGwKLGYffRVc8uLUhjgjydhBsgEc"/>
          <p:cNvPicPr preferRelativeResize="0"/>
          <p:nvPr/>
        </p:nvPicPr>
        <p:blipFill rotWithShape="1">
          <a:blip r:embed="rId3">
            <a:alphaModFix/>
          </a:blip>
          <a:srcRect r="11166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0" y="5767186"/>
            <a:ext cx="9144000" cy="1090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hape 97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0402" y="5828872"/>
            <a:ext cx="1303197" cy="10008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471455" y="5954802"/>
            <a:ext cx="8201091" cy="760334"/>
            <a:chOff x="281651" y="5954802"/>
            <a:chExt cx="8201091" cy="760334"/>
          </a:xfrm>
        </p:grpSpPr>
        <p:pic>
          <p:nvPicPr>
            <p:cNvPr id="5" name="Shape 99"/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1651" y="5954802"/>
              <a:ext cx="1069995" cy="748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98"/>
            <p:cNvPicPr preferRelativeResize="0">
              <a:picLocks noChangeAspect="1"/>
            </p:cNvPicPr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22408" y="5954802"/>
              <a:ext cx="760334" cy="7603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188263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l="67213"/>
          <a:stretch/>
        </p:blipFill>
        <p:spPr>
          <a:xfrm rot="20436753">
            <a:off x="4712181" y="1173722"/>
            <a:ext cx="5560367" cy="7628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Overall Competition Objective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hape 124"/>
          <p:cNvPicPr preferRelativeResize="0"/>
          <p:nvPr/>
        </p:nvPicPr>
        <p:blipFill rotWithShape="1">
          <a:blip r:embed="rId4">
            <a:alphaModFix/>
          </a:blip>
          <a:srcRect l="334" r="761" b="6432"/>
          <a:stretch/>
        </p:blipFill>
        <p:spPr>
          <a:xfrm>
            <a:off x="769040" y="1301127"/>
            <a:ext cx="7573181" cy="51651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69040" y="5184642"/>
            <a:ext cx="7573181" cy="6174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37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l="67213"/>
          <a:stretch/>
        </p:blipFill>
        <p:spPr>
          <a:xfrm rot="20436753">
            <a:off x="4712181" y="1173722"/>
            <a:ext cx="5560367" cy="7628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Year 1 Technical Objectives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Mapping Challenge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Straight Line Challenge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Lateral Challenge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Object Detection and Avoidance Challenge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85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l="67213"/>
          <a:stretch/>
        </p:blipFill>
        <p:spPr>
          <a:xfrm rot="20436753">
            <a:off x="4712181" y="1173722"/>
            <a:ext cx="5560367" cy="7628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Year 1 Deadlines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August 1:  		Preliminary Concept Review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August 1:  		Safety Concept Report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March 1: 	 		Concept Design Report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March 15: 		Interface Analysis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April 1: 	 		Social Responsibility Report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April 30: 	 		Safety Records </a:t>
            </a: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End of April: 	Competition</a:t>
            </a:r>
          </a:p>
        </p:txBody>
      </p:sp>
    </p:spTree>
    <p:extLst>
      <p:ext uri="{BB962C8B-B14F-4D97-AF65-F5344CB8AC3E}">
        <p14:creationId xmlns:p14="http://schemas.microsoft.com/office/powerpoint/2010/main" val="8965996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l="67213"/>
          <a:stretch/>
        </p:blipFill>
        <p:spPr>
          <a:xfrm rot="20436753">
            <a:off x="4712181" y="1173722"/>
            <a:ext cx="5560367" cy="7628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Our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A stock Chevrolet Bolt EV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$30,000 of startup funding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$36,000 per year to fund two Graduate Assistants (GRAs)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Computational equipment for the vehicle (provided by Intel)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Sensors (provided by various competition sponsors)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Autonomous vehicle simulation software (such as </a:t>
            </a:r>
            <a:r>
              <a:rPr lang="en-US" dirty="0" err="1">
                <a:latin typeface="Arial"/>
                <a:cs typeface="Arial"/>
              </a:rPr>
              <a:t>PreScan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Access to a 2 km test track in Waterloo </a:t>
            </a:r>
          </a:p>
          <a:p>
            <a:pPr marL="400050" lvl="1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8391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11000"/>
          </a:blip>
          <a:srcRect l="67213"/>
          <a:stretch/>
        </p:blipFill>
        <p:spPr>
          <a:xfrm rot="20436753">
            <a:off x="4712181" y="1173722"/>
            <a:ext cx="5560367" cy="7628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1082BB"/>
                </a:solidFill>
                <a:latin typeface="Arial"/>
                <a:cs typeface="Arial"/>
              </a:rPr>
              <a:t>Our Platforms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2761" y="5289500"/>
            <a:ext cx="1235125" cy="939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752600"/>
            <a:ext cx="85181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Version Control: 				</a:t>
            </a:r>
            <a:r>
              <a:rPr lang="en-US" dirty="0" err="1">
                <a:latin typeface="Arial"/>
                <a:cs typeface="Arial"/>
              </a:rPr>
              <a:t>GitLab</a:t>
            </a:r>
            <a:r>
              <a:rPr lang="en-US" dirty="0">
                <a:latin typeface="Arial"/>
                <a:cs typeface="Arial"/>
              </a:rPr>
              <a:t> (UW Server)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Task Management: 			Pivotal Tracker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Documentation: 				</a:t>
            </a:r>
            <a:r>
              <a:rPr lang="en-US" dirty="0" err="1">
                <a:latin typeface="Arial"/>
                <a:cs typeface="Arial"/>
              </a:rPr>
              <a:t>Nuclino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Team Communication: 	Discord</a:t>
            </a:r>
          </a:p>
        </p:txBody>
      </p:sp>
    </p:spTree>
    <p:extLst>
      <p:ext uri="{BB962C8B-B14F-4D97-AF65-F5344CB8AC3E}">
        <p14:creationId xmlns:p14="http://schemas.microsoft.com/office/powerpoint/2010/main" val="39546611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467</Words>
  <Application>Microsoft Office PowerPoint</Application>
  <PresentationFormat>On-screen Show (4:3)</PresentationFormat>
  <Paragraphs>86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Agenda</vt:lpstr>
      <vt:lpstr>Autonomous Vehicle Technology</vt:lpstr>
      <vt:lpstr>PowerPoint Presentation</vt:lpstr>
      <vt:lpstr>Overall Competition Objective</vt:lpstr>
      <vt:lpstr>Year 1 Technical Objectives</vt:lpstr>
      <vt:lpstr>Year 1 Deadlines</vt:lpstr>
      <vt:lpstr>Our Resources</vt:lpstr>
      <vt:lpstr>Our Platforms</vt:lpstr>
      <vt:lpstr>Software Team Structure</vt:lpstr>
      <vt:lpstr>Software Sub Teams</vt:lpstr>
      <vt:lpstr>Electrical Team Structure</vt:lpstr>
      <vt:lpstr>Electrical Sub Teams</vt:lpstr>
      <vt:lpstr>Mechanical Sub Teams</vt:lpstr>
      <vt:lpstr>Business Sub Teams</vt:lpstr>
      <vt:lpstr>Select your team preferences!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Ella Rasmussen</dc:creator>
  <cp:lastModifiedBy>Briar</cp:lastModifiedBy>
  <cp:revision>28</cp:revision>
  <dcterms:created xsi:type="dcterms:W3CDTF">2017-05-08T02:09:14Z</dcterms:created>
  <dcterms:modified xsi:type="dcterms:W3CDTF">2017-05-14T16:28:24Z</dcterms:modified>
</cp:coreProperties>
</file>