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la Friedman" initials="DF" lastIdx="1" clrIdx="0">
    <p:extLst>
      <p:ext uri="{19B8F6BF-5375-455C-9EA6-DF929625EA0E}">
        <p15:presenceInfo xmlns:p15="http://schemas.microsoft.com/office/powerpoint/2012/main" userId="Daniella Fried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FA2A-F83F-4B65-91E6-8B5575DCF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3E5E2-CAB6-42AC-A75C-A836B3610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9050-1CB9-41E9-BCE6-7E9B9DF5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A79-D68E-4AB8-B947-2863BAFBE9B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4E15-D2C8-43F9-9922-B36E51E9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10A6-3660-42D6-87B8-F0F8AC89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0E5-EDB6-417E-B8EB-12C336EB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9813-30F8-4E1E-80FA-AE2D5654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ECA5F-29E7-44DF-A192-4ED493E67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53D7-42CF-4B0E-A997-8C816767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A79-D68E-4AB8-B947-2863BAFBE9B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ABF7-4512-46F7-B3C1-E85BE766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E191-6F2A-4EB7-8B3C-54589B0B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0E5-EDB6-417E-B8EB-12C336EB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2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00ED6-44DC-413C-B6F2-0E34CF769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A67A0-5A3E-42E9-88EF-B1F91487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5F24E-270D-48A2-ABFE-2B62B876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A79-D68E-4AB8-B947-2863BAFBE9B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EDF00-3CD9-4948-9A83-4DEA3D4F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0D3A-29AC-42FF-8D8B-6071B40C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0E5-EDB6-417E-B8EB-12C336EB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940A-FAF4-4CCE-ABE0-0F1DA22C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1846-D738-4563-918B-684BF48E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2C32D-884A-433A-9DC6-2C1A17AD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A79-D68E-4AB8-B947-2863BAFBE9B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B115C-735E-4BF8-98E2-68E7C525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DB8C-C5C1-4B31-B29C-F74907A0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0E5-EDB6-417E-B8EB-12C336EB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2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A6DA-25FB-4A28-8A48-57F52ADE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64EC7-0AA5-422A-814B-DE12853B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26975-835C-492F-8CA7-EF931230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A79-D68E-4AB8-B947-2863BAFBE9B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A0B2-43EE-483C-B779-A190B2EA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CA24-2E3E-4407-9DF8-996AAB94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0E5-EDB6-417E-B8EB-12C336EB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5180-0BDE-4225-A050-B55B4524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B8DA-C99D-4DE3-B264-31265CA33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AEC5A-8188-4A93-B311-915536F29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1478D-E003-4746-B32A-1DF58355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A79-D68E-4AB8-B947-2863BAFBE9B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AE3BD-4242-4F4F-B7E1-54B7E747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BC538-FE22-4186-9D42-61B5CFC3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0E5-EDB6-417E-B8EB-12C336EB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CC91-AD88-4789-BD87-E0A00D35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3C0C5-C5AB-4614-B783-5C35A8B1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77DE-BF92-4C4E-B8E6-CD6233FA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7A2B8-1927-4B91-B410-8E7E4A4EB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44EB0-93EB-4634-BB03-FB0EC6436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7FA63-8C15-4CAD-8E56-DB025848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A79-D68E-4AB8-B947-2863BAFBE9B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7F51A-E062-4630-8D07-D39B410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FBB07-E5F3-4D77-88D8-2A0E56BE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0E5-EDB6-417E-B8EB-12C336EB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6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2B5B-9976-460E-B15C-0D0AE889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49EA2-E3F2-488B-A572-1FF0AEC7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A79-D68E-4AB8-B947-2863BAFBE9B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530B4-EDB2-4891-9D04-50DDC627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0260-78D0-41A9-8E63-FE051CA0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0E5-EDB6-417E-B8EB-12C336EB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24D99-53FB-4F53-81E9-22CE0723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A79-D68E-4AB8-B947-2863BAFBE9B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E8BDA-9976-48C9-9A3A-A58DA167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EDD9C-AE7C-456E-8B9B-A8AFD74C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0E5-EDB6-417E-B8EB-12C336EB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6AB6-CB61-45F9-9030-16CFB777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299B1-407B-4582-9C6E-28054054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D22D1-EBE5-4E9B-834F-B751BFD55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AB95A-CD77-4452-B8D6-2C21E240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A79-D68E-4AB8-B947-2863BAFBE9B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DCF75-0EC9-4364-A74B-119BCF86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DB59C-68CA-4842-9D77-5237CDBA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0E5-EDB6-417E-B8EB-12C336EB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0C11-E952-42CB-962B-03F8CA18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DA7C1-1201-4EF3-879D-9F509F63A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839D4-BC29-46EC-B964-374A522C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C07FE-7ED8-466C-A150-CEB78B7B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A79-D68E-4AB8-B947-2863BAFBE9B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22EE9-5CBD-475A-B333-85B16D98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4456D-49E8-4B2F-95AB-A6A573EE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0E5-EDB6-417E-B8EB-12C336EB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C5528-EB96-49BE-BBCB-06E35ED5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76FCF-F319-4FC6-9429-4F2372A0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1B8A-F5A1-456B-A9AC-02E3A9117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A3A79-D68E-4AB8-B947-2863BAFBE9B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5FDC-9DBE-4C35-A788-BD5923292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97F5B-3453-4F1B-8639-02E47B97C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60E5-EDB6-417E-B8EB-12C336EB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5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0EC26A5F-05EF-4BDE-8413-5513F7EC473B}"/>
              </a:ext>
            </a:extLst>
          </p:cNvPr>
          <p:cNvSpPr/>
          <p:nvPr/>
        </p:nvSpPr>
        <p:spPr>
          <a:xfrm rot="2671262">
            <a:off x="2963399" y="502691"/>
            <a:ext cx="5915409" cy="5841674"/>
          </a:xfrm>
          <a:prstGeom prst="flowChartSummingJunct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DFFBA-492B-4844-913B-7F4FE9010C1B}"/>
              </a:ext>
            </a:extLst>
          </p:cNvPr>
          <p:cNvCxnSpPr/>
          <p:nvPr/>
        </p:nvCxnSpPr>
        <p:spPr>
          <a:xfrm>
            <a:off x="1920240" y="3423528"/>
            <a:ext cx="843860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D9BA99-8C2F-44F3-BC8A-6B036B531A67}"/>
              </a:ext>
            </a:extLst>
          </p:cNvPr>
          <p:cNvCxnSpPr>
            <a:cxnSpLocks/>
          </p:cNvCxnSpPr>
          <p:nvPr/>
        </p:nvCxnSpPr>
        <p:spPr>
          <a:xfrm flipV="1">
            <a:off x="1764274" y="2214154"/>
            <a:ext cx="40095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A1E08C-B810-4750-91BB-EDC27B4DED05}"/>
              </a:ext>
            </a:extLst>
          </p:cNvPr>
          <p:cNvSpPr txBox="1"/>
          <p:nvPr/>
        </p:nvSpPr>
        <p:spPr>
          <a:xfrm>
            <a:off x="1065350" y="1952544"/>
            <a:ext cx="83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 mm radius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A1EF23-16D3-4C37-9C29-BB7E29FD6E9A}"/>
              </a:ext>
            </a:extLst>
          </p:cNvPr>
          <p:cNvSpPr/>
          <p:nvPr/>
        </p:nvSpPr>
        <p:spPr>
          <a:xfrm>
            <a:off x="3082834" y="5654943"/>
            <a:ext cx="5826036" cy="994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A14054-2D26-44A1-95A1-A86390C045CF}"/>
              </a:ext>
            </a:extLst>
          </p:cNvPr>
          <p:cNvCxnSpPr>
            <a:cxnSpLocks/>
          </p:cNvCxnSpPr>
          <p:nvPr/>
        </p:nvCxnSpPr>
        <p:spPr>
          <a:xfrm>
            <a:off x="1678577" y="6089470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4F3A9D-8385-49FD-8693-B2D43A0B08B7}"/>
              </a:ext>
            </a:extLst>
          </p:cNvPr>
          <p:cNvSpPr txBox="1"/>
          <p:nvPr/>
        </p:nvSpPr>
        <p:spPr>
          <a:xfrm>
            <a:off x="979653" y="5736418"/>
            <a:ext cx="83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 mm radius</a:t>
            </a:r>
          </a:p>
        </p:txBody>
      </p:sp>
    </p:spTree>
    <p:extLst>
      <p:ext uri="{BB962C8B-B14F-4D97-AF65-F5344CB8AC3E}">
        <p14:creationId xmlns:p14="http://schemas.microsoft.com/office/powerpoint/2010/main" val="247173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0EC26A5F-05EF-4BDE-8413-5513F7EC473B}"/>
              </a:ext>
            </a:extLst>
          </p:cNvPr>
          <p:cNvSpPr/>
          <p:nvPr/>
        </p:nvSpPr>
        <p:spPr>
          <a:xfrm rot="2671262">
            <a:off x="2963399" y="502691"/>
            <a:ext cx="5915409" cy="5841674"/>
          </a:xfrm>
          <a:prstGeom prst="flowChartSummingJunct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2C70EF-4BD0-4DF5-86E6-FB33A89087BD}"/>
              </a:ext>
            </a:extLst>
          </p:cNvPr>
          <p:cNvSpPr/>
          <p:nvPr/>
        </p:nvSpPr>
        <p:spPr>
          <a:xfrm>
            <a:off x="5401491" y="489857"/>
            <a:ext cx="999309" cy="17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BD175B-56BD-430F-8AA1-A2A239AD1FC6}"/>
              </a:ext>
            </a:extLst>
          </p:cNvPr>
          <p:cNvSpPr/>
          <p:nvPr/>
        </p:nvSpPr>
        <p:spPr>
          <a:xfrm rot="4119060">
            <a:off x="8151053" y="2278066"/>
            <a:ext cx="999309" cy="17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29AFD7-2F03-4684-9D3D-740A6AEDC092}"/>
              </a:ext>
            </a:extLst>
          </p:cNvPr>
          <p:cNvSpPr/>
          <p:nvPr/>
        </p:nvSpPr>
        <p:spPr>
          <a:xfrm rot="6644539">
            <a:off x="2723438" y="2277037"/>
            <a:ext cx="999309" cy="17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DCC1D8-F5AC-4A68-A203-F4A8A9ADB66F}"/>
              </a:ext>
            </a:extLst>
          </p:cNvPr>
          <p:cNvSpPr/>
          <p:nvPr/>
        </p:nvSpPr>
        <p:spPr>
          <a:xfrm>
            <a:off x="3362264" y="1619794"/>
            <a:ext cx="240497" cy="24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A67D192-0182-457B-A70A-4EDF98E8FAD7}"/>
              </a:ext>
            </a:extLst>
          </p:cNvPr>
          <p:cNvSpPr/>
          <p:nvPr/>
        </p:nvSpPr>
        <p:spPr>
          <a:xfrm>
            <a:off x="2922889" y="2874676"/>
            <a:ext cx="240497" cy="24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29838A-9516-427B-AE20-54A18E4F4545}"/>
              </a:ext>
            </a:extLst>
          </p:cNvPr>
          <p:cNvSpPr/>
          <p:nvPr/>
        </p:nvSpPr>
        <p:spPr>
          <a:xfrm>
            <a:off x="5045794" y="489857"/>
            <a:ext cx="240497" cy="24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F82E33-F561-447B-B668-1A98729C4AEA}"/>
              </a:ext>
            </a:extLst>
          </p:cNvPr>
          <p:cNvSpPr/>
          <p:nvPr/>
        </p:nvSpPr>
        <p:spPr>
          <a:xfrm>
            <a:off x="6516000" y="489857"/>
            <a:ext cx="240497" cy="24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37DF8BB-BE1B-4950-8FF9-FF3F4D804900}"/>
              </a:ext>
            </a:extLst>
          </p:cNvPr>
          <p:cNvSpPr/>
          <p:nvPr/>
        </p:nvSpPr>
        <p:spPr>
          <a:xfrm>
            <a:off x="8209666" y="1619794"/>
            <a:ext cx="240497" cy="24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5CA486-AC99-4BFB-B70E-C6F71E22BAF6}"/>
              </a:ext>
            </a:extLst>
          </p:cNvPr>
          <p:cNvSpPr/>
          <p:nvPr/>
        </p:nvSpPr>
        <p:spPr>
          <a:xfrm>
            <a:off x="8712920" y="2874676"/>
            <a:ext cx="240497" cy="24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510965-3E3E-4507-AEF1-B47D5D8118AB}"/>
              </a:ext>
            </a:extLst>
          </p:cNvPr>
          <p:cNvSpPr/>
          <p:nvPr/>
        </p:nvSpPr>
        <p:spPr>
          <a:xfrm>
            <a:off x="3011970" y="5654943"/>
            <a:ext cx="5941447" cy="994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4DE669-3194-42B8-9492-C609D1041571}"/>
              </a:ext>
            </a:extLst>
          </p:cNvPr>
          <p:cNvSpPr/>
          <p:nvPr/>
        </p:nvSpPr>
        <p:spPr>
          <a:xfrm rot="16200000">
            <a:off x="5795374" y="5127170"/>
            <a:ext cx="342899" cy="46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DFFBA-492B-4844-913B-7F4FE9010C1B}"/>
              </a:ext>
            </a:extLst>
          </p:cNvPr>
          <p:cNvCxnSpPr/>
          <p:nvPr/>
        </p:nvCxnSpPr>
        <p:spPr>
          <a:xfrm>
            <a:off x="1920240" y="3423528"/>
            <a:ext cx="843860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690CB3-5278-4D43-B8E7-4AB073D05059}"/>
              </a:ext>
            </a:extLst>
          </p:cNvPr>
          <p:cNvCxnSpPr/>
          <p:nvPr/>
        </p:nvCxnSpPr>
        <p:spPr>
          <a:xfrm>
            <a:off x="2325189" y="1743254"/>
            <a:ext cx="89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844BCC8-3938-431A-A9FA-1A2E05313AF7}"/>
              </a:ext>
            </a:extLst>
          </p:cNvPr>
          <p:cNvSpPr txBox="1"/>
          <p:nvPr/>
        </p:nvSpPr>
        <p:spPr>
          <a:xfrm>
            <a:off x="1678175" y="1512421"/>
            <a:ext cx="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3.2 mm diameter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05CEE3-3F8C-466E-86F0-CADD9A803D0A}"/>
              </a:ext>
            </a:extLst>
          </p:cNvPr>
          <p:cNvCxnSpPr/>
          <p:nvPr/>
        </p:nvCxnSpPr>
        <p:spPr>
          <a:xfrm>
            <a:off x="2114067" y="2353688"/>
            <a:ext cx="89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CE02B7-A85F-44C1-9540-554356BF4654}"/>
              </a:ext>
            </a:extLst>
          </p:cNvPr>
          <p:cNvSpPr txBox="1"/>
          <p:nvPr/>
        </p:nvSpPr>
        <p:spPr>
          <a:xfrm>
            <a:off x="1264733" y="2233599"/>
            <a:ext cx="99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30x14 mm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EF3E8A-B21E-4160-8E30-11831FD41B57}"/>
              </a:ext>
            </a:extLst>
          </p:cNvPr>
          <p:cNvCxnSpPr>
            <a:cxnSpLocks/>
          </p:cNvCxnSpPr>
          <p:nvPr/>
        </p:nvCxnSpPr>
        <p:spPr>
          <a:xfrm>
            <a:off x="2088640" y="5398131"/>
            <a:ext cx="3521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E083262-7C80-472B-9613-57182F35BC65}"/>
              </a:ext>
            </a:extLst>
          </p:cNvPr>
          <p:cNvSpPr txBox="1"/>
          <p:nvPr/>
        </p:nvSpPr>
        <p:spPr>
          <a:xfrm>
            <a:off x="1356173" y="5251854"/>
            <a:ext cx="99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7x2 mm</a:t>
            </a:r>
          </a:p>
        </p:txBody>
      </p:sp>
    </p:spTree>
    <p:extLst>
      <p:ext uri="{BB962C8B-B14F-4D97-AF65-F5344CB8AC3E}">
        <p14:creationId xmlns:p14="http://schemas.microsoft.com/office/powerpoint/2010/main" val="359900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0EC26A5F-05EF-4BDE-8413-5513F7EC473B}"/>
              </a:ext>
            </a:extLst>
          </p:cNvPr>
          <p:cNvSpPr/>
          <p:nvPr/>
        </p:nvSpPr>
        <p:spPr>
          <a:xfrm rot="2671262">
            <a:off x="2963399" y="502691"/>
            <a:ext cx="5915409" cy="5841674"/>
          </a:xfrm>
          <a:prstGeom prst="flowChartSummingJunct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2C70EF-4BD0-4DF5-86E6-FB33A89087BD}"/>
              </a:ext>
            </a:extLst>
          </p:cNvPr>
          <p:cNvSpPr/>
          <p:nvPr/>
        </p:nvSpPr>
        <p:spPr>
          <a:xfrm>
            <a:off x="5401491" y="489857"/>
            <a:ext cx="999309" cy="17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BD175B-56BD-430F-8AA1-A2A239AD1FC6}"/>
              </a:ext>
            </a:extLst>
          </p:cNvPr>
          <p:cNvSpPr/>
          <p:nvPr/>
        </p:nvSpPr>
        <p:spPr>
          <a:xfrm rot="4119060">
            <a:off x="8151053" y="2278066"/>
            <a:ext cx="999309" cy="17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29AFD7-2F03-4684-9D3D-740A6AEDC092}"/>
              </a:ext>
            </a:extLst>
          </p:cNvPr>
          <p:cNvSpPr/>
          <p:nvPr/>
        </p:nvSpPr>
        <p:spPr>
          <a:xfrm rot="6644539">
            <a:off x="2723438" y="2277037"/>
            <a:ext cx="999309" cy="17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DCC1D8-F5AC-4A68-A203-F4A8A9ADB66F}"/>
              </a:ext>
            </a:extLst>
          </p:cNvPr>
          <p:cNvSpPr/>
          <p:nvPr/>
        </p:nvSpPr>
        <p:spPr>
          <a:xfrm>
            <a:off x="3362264" y="1619794"/>
            <a:ext cx="240497" cy="24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A67D192-0182-457B-A70A-4EDF98E8FAD7}"/>
              </a:ext>
            </a:extLst>
          </p:cNvPr>
          <p:cNvSpPr/>
          <p:nvPr/>
        </p:nvSpPr>
        <p:spPr>
          <a:xfrm>
            <a:off x="2922889" y="2874676"/>
            <a:ext cx="240497" cy="24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29838A-9516-427B-AE20-54A18E4F4545}"/>
              </a:ext>
            </a:extLst>
          </p:cNvPr>
          <p:cNvSpPr/>
          <p:nvPr/>
        </p:nvSpPr>
        <p:spPr>
          <a:xfrm>
            <a:off x="5045794" y="489857"/>
            <a:ext cx="240497" cy="24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F82E33-F561-447B-B668-1A98729C4AEA}"/>
              </a:ext>
            </a:extLst>
          </p:cNvPr>
          <p:cNvSpPr/>
          <p:nvPr/>
        </p:nvSpPr>
        <p:spPr>
          <a:xfrm>
            <a:off x="6516000" y="489857"/>
            <a:ext cx="240497" cy="24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37DF8BB-BE1B-4950-8FF9-FF3F4D804900}"/>
              </a:ext>
            </a:extLst>
          </p:cNvPr>
          <p:cNvSpPr/>
          <p:nvPr/>
        </p:nvSpPr>
        <p:spPr>
          <a:xfrm>
            <a:off x="8209666" y="1619794"/>
            <a:ext cx="240497" cy="24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5CA486-AC99-4BFB-B70E-C6F71E22BAF6}"/>
              </a:ext>
            </a:extLst>
          </p:cNvPr>
          <p:cNvSpPr/>
          <p:nvPr/>
        </p:nvSpPr>
        <p:spPr>
          <a:xfrm>
            <a:off x="8712920" y="2874676"/>
            <a:ext cx="240497" cy="24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DFFBA-492B-4844-913B-7F4FE9010C1B}"/>
              </a:ext>
            </a:extLst>
          </p:cNvPr>
          <p:cNvCxnSpPr/>
          <p:nvPr/>
        </p:nvCxnSpPr>
        <p:spPr>
          <a:xfrm>
            <a:off x="1920240" y="3423528"/>
            <a:ext cx="843860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D56B27B-A3F5-4DAD-A615-8D5B06E189D4}"/>
              </a:ext>
            </a:extLst>
          </p:cNvPr>
          <p:cNvSpPr/>
          <p:nvPr/>
        </p:nvSpPr>
        <p:spPr>
          <a:xfrm>
            <a:off x="4611189" y="5266142"/>
            <a:ext cx="2651760" cy="46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9FF5F-4698-40FD-970E-6F2E921FC4B1}"/>
              </a:ext>
            </a:extLst>
          </p:cNvPr>
          <p:cNvCxnSpPr/>
          <p:nvPr/>
        </p:nvCxnSpPr>
        <p:spPr>
          <a:xfrm>
            <a:off x="2379284" y="5496723"/>
            <a:ext cx="196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376361-D2A2-44CF-B75A-DB8CF2D8EEA2}"/>
              </a:ext>
            </a:extLst>
          </p:cNvPr>
          <p:cNvSpPr txBox="1"/>
          <p:nvPr/>
        </p:nvSpPr>
        <p:spPr>
          <a:xfrm>
            <a:off x="1391059" y="5325503"/>
            <a:ext cx="136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30x20 mm</a:t>
            </a:r>
          </a:p>
        </p:txBody>
      </p:sp>
    </p:spTree>
    <p:extLst>
      <p:ext uri="{BB962C8B-B14F-4D97-AF65-F5344CB8AC3E}">
        <p14:creationId xmlns:p14="http://schemas.microsoft.com/office/powerpoint/2010/main" val="200972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Daniella Friedman</dc:creator>
  <cp:lastModifiedBy>Daniella Friedman</cp:lastModifiedBy>
  <cp:revision>5</cp:revision>
  <dcterms:created xsi:type="dcterms:W3CDTF">2021-03-01T13:21:39Z</dcterms:created>
  <dcterms:modified xsi:type="dcterms:W3CDTF">2021-03-01T15:14:30Z</dcterms:modified>
</cp:coreProperties>
</file>