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omments/comment4.xml" ContentType="application/vnd.openxmlformats-officedocument.presentationml.comment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omments/comment5.xml" ContentType="application/vnd.openxmlformats-officedocument.presentationml.comment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שחר אלדר" initials="שא" lastIdx="11" clrIdx="0">
    <p:extLst>
      <p:ext uri="{19B8F6BF-5375-455C-9EA6-DF929625EA0E}">
        <p15:presenceInfo xmlns:p15="http://schemas.microsoft.com/office/powerpoint/2012/main" userId="שחר אלדר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0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DD8-46B6-BC1D-6402B4486A88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DD8-46B6-BC1D-6402B4486A88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D8-46B6-BC1D-6402B4486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7D-4112-B346-3A63115DC63A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7D-4112-B346-3A63115DC63A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7D-4112-B346-3A63115DC6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5-4B6C-8646-64CB9A9F36ED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5-4B6C-8646-64CB9A9F36ED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A5-4B6C-8646-64CB9A9F3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21-4E7C-A5F5-D70420C89407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21-4E7C-A5F5-D70420C89407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21-4E7C-A5F5-D70420C89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28-47FF-80FA-C7B9D849D556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28-47FF-80FA-C7B9D849D556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228-47FF-80FA-C7B9D849D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BD-44BA-A660-A7B42D99BFCD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BD-44BA-A660-A7B42D99BFCD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BD-44BA-A660-A7B42D99B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A3-4FD9-9506-A3808A6BD5A5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A3-4FD9-9506-A3808A6BD5A5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A3-4FD9-9506-A3808A6BD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11-4101-9DC9-482BE266F835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11-4101-9DC9-482BE266F835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11-4101-9DC9-482BE266F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DE-4F93-BD51-68FD48431E4B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DE-4F93-BD51-68FD48431E4B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DE-4F93-BD51-68FD48431E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2-453C-89F0-E70A8ED1EA1D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2-453C-89F0-E70A8ED1EA1D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22-453C-89F0-E70A8ED1EA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EA-4DDF-9858-70210937EB9F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EA-4DDF-9858-70210937EB9F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EA-4DDF-9858-70210937E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34-4478-9012-4B63080C598D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34-4478-9012-4B63080C598D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34-4478-9012-4B63080C5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A5-417B-B671-40929B318C3D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A5-417B-B671-40929B318C3D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A5-417B-B671-40929B318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76-4099-8430-2F90E81C2262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76-4099-8430-2F90E81C2262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76-4099-8430-2F90E81C2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400" dirty="0">
                <a:solidFill>
                  <a:schemeClr val="tx1"/>
                </a:solidFill>
                <a:latin typeface="Heebo Black" pitchFamily="2" charset="-79"/>
                <a:cs typeface="Heebo Black" pitchFamily="2" charset="-79"/>
              </a:rPr>
              <a:t>סקרנות</a:t>
            </a:r>
            <a:endParaRPr lang="he-IL" sz="2800" dirty="0">
              <a:solidFill>
                <a:schemeClr val="tx1"/>
              </a:solidFill>
              <a:latin typeface="Heebo Black" pitchFamily="2" charset="-79"/>
              <a:cs typeface="Heebo Black" pitchFamily="2" charset="-79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מכירות</c:v>
                </c:pt>
              </c:strCache>
            </c:strRef>
          </c:tx>
          <c:spPr>
            <a:solidFill>
              <a:schemeClr val="tx1"/>
            </a:solidFill>
          </c:spPr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C2-4467-9987-58146ABDFF23}"/>
              </c:ext>
            </c:extLst>
          </c:dPt>
          <c:dPt>
            <c:idx val="1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3BC-44C0-93DB-AB40BCF04434}"/>
              </c:ext>
            </c:extLst>
          </c:dPt>
          <c:cat>
            <c:numRef>
              <c:f>גיליון1!$A$2:$A$3</c:f>
              <c:numCache>
                <c:formatCode>General</c:formatCode>
                <c:ptCount val="2"/>
              </c:numCache>
            </c:num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C-44C0-93DB-AB40BCF044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4T21:07:50.478" idx="1">
    <p:pos x="2026" y="3436"/>
    <p:text>אנימצית פתיחה</p:text>
    <p:extLst>
      <p:ext uri="{C676402C-5697-4E1C-873F-D02D1690AC5C}">
        <p15:threadingInfo xmlns:p15="http://schemas.microsoft.com/office/powerpoint/2012/main" timeZoneBias="-180"/>
      </p:ext>
    </p:extLst>
  </p:cm>
  <p:cm authorId="1" dt="2021-06-04T21:08:08.871" idx="2">
    <p:pos x="1802" y="6987"/>
    <p:text>קרדיט (גם אצלכם זה 73 נכון?)</p:text>
    <p:extLst>
      <p:ext uri="{C676402C-5697-4E1C-873F-D02D1690AC5C}">
        <p15:threadingInfo xmlns:p15="http://schemas.microsoft.com/office/powerpoint/2012/main" timeZoneBias="-180"/>
      </p:ext>
    </p:extLst>
  </p:cm>
  <p:cm authorId="1" dt="2021-06-05T08:25:26.922" idx="11">
    <p:pos x="4310" y="10"/>
    <p:text>הכל הולך להיות בשחור לבן בשביל להבטיח בשלב זהכדי להתעסק בעיקר ולמנוע דיון על עיצוב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4T21:20:46.890" idx="9">
    <p:pos x="1045" y="4789"/>
    <p:text>ה לא בטוח מה שיהיה כתוב זה ממש לא המיקרוקופי שיהיה אבל כתבתי לאורך התיק דברים נטו בשביל שיהיו דברים מוזמנת לשנותתתתתתתתתת את טובה במיקרוקופי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4T21:22:01.068" idx="10">
    <p:pos x="1492" y="3411"/>
    <p:text>התשובות לא נראות לחיצות כנראה אני אשנה את זה אבל כמה זה נורא?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4T21:10:11.932" idx="5">
    <p:pos x="4248" y="60"/>
    <p:text>מסכי ציונים:
יש שש קטגוריות של ערכים עליהם מקבלים ציון לפי השאלון, לכל קטגוריה יש בין שני ערכים לבין שבעה. כל קטגוריה תקבל מסך</p:text>
    <p:extLst>
      <p:ext uri="{C676402C-5697-4E1C-873F-D02D1690AC5C}">
        <p15:threadingInfo xmlns:p15="http://schemas.microsoft.com/office/powerpoint/2012/main" timeZoneBias="-180"/>
      </p:ext>
    </p:extLst>
  </p:cm>
  <p:cm authorId="1" dt="2021-06-04T21:13:13.813" idx="6">
    <p:pos x="5601" y="1178"/>
    <p:text>לכל ציון תתבצע אנימציה כמו בגיף המצורף.
האנימציה תהיה מהירה יותר ופחות מייגעת.
האנימציה תפעל רק בפעם הראשונה בה נבקר במסך כלומר: אם אעבור למסך השני ואחזור לראשון הציונים פשוט יהיו ולא "ייטענו" באנימציה.
האנימציה תחול על כל הציונים במסך במקביל.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4T21:19:43.251" idx="7">
    <p:pos x="2312" y="2096"/>
    <p:text>בגלל שזה כל פעם מספר שונה של ערכים אז זה מספר שונה של ערכים לא משנה איך הם יהיו מסודרים העיקר שזה יהיה סבבה</p:text>
    <p:extLst>
      <p:ext uri="{C676402C-5697-4E1C-873F-D02D1690AC5C}">
        <p15:threadingInfo xmlns:p15="http://schemas.microsoft.com/office/powerpoint/2012/main" timeZoneBias="-180"/>
      </p:ext>
    </p:extLst>
  </p:cm>
  <p:cm authorId="1" dt="2021-06-04T21:20:30.012" idx="8">
    <p:pos x="2312" y="2232"/>
    <p:text>הערה כאילו חסרת תכלית אבל יש בה משהו גם</p:text>
    <p:extLst>
      <p:ext uri="{C676402C-5697-4E1C-873F-D02D1690AC5C}">
        <p15:threadingInfo xmlns:p15="http://schemas.microsoft.com/office/powerpoint/2012/main" timeZoneBias="-180">
          <p15:parentCm authorId="1" idx="7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4T21:08:39.030" idx="3">
    <p:pos x="3044" y="6403"/>
    <p:text>כפתור התחלהמחדש מופיע רק במסך ציונים האחרון ולכן תמיד מאופשר.</p:text>
    <p:extLst>
      <p:ext uri="{C676402C-5697-4E1C-873F-D02D1690AC5C}">
        <p15:threadingInfo xmlns:p15="http://schemas.microsoft.com/office/powerpoint/2012/main" timeZoneBias="-180"/>
      </p:ext>
    </p:extLst>
  </p:cm>
  <p:cm authorId="1" dt="2021-06-04T21:09:53.493" idx="4">
    <p:pos x="3044" y="6539"/>
    <p:text>יש אפשרות להוסיף לצידו כפתור יציאה אבל נראלי מיותר כי אפחד לא לוחץ על איקס בטלפון כולם פשוט יוצאים מהיישומון</p:text>
    <p:extLst>
      <p:ext uri="{C676402C-5697-4E1C-873F-D02D1690AC5C}">
        <p15:threadingInfo xmlns:p15="http://schemas.microsoft.com/office/powerpoint/2012/main" timeZoneBias="-180">
          <p15:parentCm authorId="1" idx="3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376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89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810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511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7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444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095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23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7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4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879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4110E-265B-4709-B326-48631FC56F71}" type="datetimeFigureOut">
              <a:rPr lang="he-IL" smtClean="0"/>
              <a:t>כ'/אב/תשפ"א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50F1-6FD7-41CF-901E-0DF2B4229E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Relationship Id="rId9" Type="http://schemas.openxmlformats.org/officeDocument/2006/relationships/comments" Target="../comments/commen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3F42C303-D94D-4378-A586-BBB83BF14B0C}"/>
              </a:ext>
            </a:extLst>
          </p:cNvPr>
          <p:cNvGrpSpPr/>
          <p:nvPr/>
        </p:nvGrpSpPr>
        <p:grpSpPr>
          <a:xfrm>
            <a:off x="1340069" y="4007069"/>
            <a:ext cx="4177862" cy="4177862"/>
            <a:chOff x="1340069" y="4007069"/>
            <a:chExt cx="4177862" cy="4177862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90C5B56E-1E1C-4B22-87C6-8953DE78ACE7}"/>
                </a:ext>
              </a:extLst>
            </p:cNvPr>
            <p:cNvSpPr/>
            <p:nvPr/>
          </p:nvSpPr>
          <p:spPr>
            <a:xfrm>
              <a:off x="1694793" y="4361793"/>
              <a:ext cx="3468414" cy="346841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73E0BEA4-D3B1-454C-8295-99E7390B4934}"/>
                </a:ext>
              </a:extLst>
            </p:cNvPr>
            <p:cNvSpPr/>
            <p:nvPr/>
          </p:nvSpPr>
          <p:spPr>
            <a:xfrm>
              <a:off x="1340069" y="4007069"/>
              <a:ext cx="4177862" cy="41778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Picture 2" descr="חרב ועלה זית | קווים ונקודות">
              <a:extLst>
                <a:ext uri="{FF2B5EF4-FFF2-40B4-BE49-F238E27FC236}">
                  <a16:creationId xmlns:a16="http://schemas.microsoft.com/office/drawing/2014/main" id="{DB0271D8-EADE-49DE-AF17-D34A8E6D00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89" b="97642" l="66156" r="91274">
                          <a14:foregroundMark x1="73821" y1="68632" x2="75825" y2="12972"/>
                          <a14:foregroundMark x1="72877" y1="14858" x2="77476" y2="66274"/>
                          <a14:foregroundMark x1="75825" y1="66274" x2="75825" y2="662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98" r="5747"/>
            <a:stretch/>
          </p:blipFill>
          <p:spPr bwMode="auto">
            <a:xfrm>
              <a:off x="2660433" y="4245273"/>
              <a:ext cx="2195345" cy="3701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840DB63-A807-4560-965F-3F4FC2347586}"/>
              </a:ext>
            </a:extLst>
          </p:cNvPr>
          <p:cNvSpPr txBox="1"/>
          <p:nvPr/>
        </p:nvSpPr>
        <p:spPr>
          <a:xfrm>
            <a:off x="0" y="11541562"/>
            <a:ext cx="6858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latin typeface="Heebo Light" panose="00000400000000000000" pitchFamily="2" charset="-79"/>
                <a:cs typeface="Heebo Light" panose="00000400000000000000" pitchFamily="2" charset="-79"/>
              </a:rPr>
              <a:t>ⓒ </a:t>
            </a:r>
            <a:r>
              <a:rPr lang="he-IL" sz="2400" dirty="0">
                <a:latin typeface="Heebo Light" panose="00000400000000000000" pitchFamily="2" charset="-79"/>
                <a:cs typeface="Heebo Light" panose="00000400000000000000" pitchFamily="2" charset="-79"/>
              </a:rPr>
              <a:t>נחשון 73</a:t>
            </a:r>
          </a:p>
        </p:txBody>
      </p:sp>
    </p:spTree>
    <p:extLst>
      <p:ext uri="{BB962C8B-B14F-4D97-AF65-F5344CB8AC3E}">
        <p14:creationId xmlns:p14="http://schemas.microsoft.com/office/powerpoint/2010/main" val="4724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4401 L 0 -0.3656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0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3F42C303-D94D-4378-A586-BBB83BF14B0C}"/>
              </a:ext>
            </a:extLst>
          </p:cNvPr>
          <p:cNvGrpSpPr/>
          <p:nvPr/>
        </p:nvGrpSpPr>
        <p:grpSpPr>
          <a:xfrm>
            <a:off x="2599668" y="381000"/>
            <a:ext cx="1658664" cy="1658664"/>
            <a:chOff x="1340069" y="4007069"/>
            <a:chExt cx="4177862" cy="4177862"/>
          </a:xfrm>
        </p:grpSpPr>
        <p:sp>
          <p:nvSpPr>
            <p:cNvPr id="4" name="אליפסה 3">
              <a:extLst>
                <a:ext uri="{FF2B5EF4-FFF2-40B4-BE49-F238E27FC236}">
                  <a16:creationId xmlns:a16="http://schemas.microsoft.com/office/drawing/2014/main" id="{90C5B56E-1E1C-4B22-87C6-8953DE78ACE7}"/>
                </a:ext>
              </a:extLst>
            </p:cNvPr>
            <p:cNvSpPr/>
            <p:nvPr/>
          </p:nvSpPr>
          <p:spPr>
            <a:xfrm>
              <a:off x="1694793" y="4361793"/>
              <a:ext cx="3468414" cy="346841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/>
            </a:p>
          </p:txBody>
        </p:sp>
        <p:sp>
          <p:nvSpPr>
            <p:cNvPr id="6" name="אליפסה 5">
              <a:extLst>
                <a:ext uri="{FF2B5EF4-FFF2-40B4-BE49-F238E27FC236}">
                  <a16:creationId xmlns:a16="http://schemas.microsoft.com/office/drawing/2014/main" id="{73E0BEA4-D3B1-454C-8295-99E7390B4934}"/>
                </a:ext>
              </a:extLst>
            </p:cNvPr>
            <p:cNvSpPr/>
            <p:nvPr/>
          </p:nvSpPr>
          <p:spPr>
            <a:xfrm>
              <a:off x="1340069" y="4007069"/>
              <a:ext cx="4177862" cy="41778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he-IL"/>
            </a:p>
          </p:txBody>
        </p:sp>
        <p:pic>
          <p:nvPicPr>
            <p:cNvPr id="1026" name="Picture 2" descr="חרב ועלה זית | קווים ונקודות">
              <a:extLst>
                <a:ext uri="{FF2B5EF4-FFF2-40B4-BE49-F238E27FC236}">
                  <a16:creationId xmlns:a16="http://schemas.microsoft.com/office/drawing/2014/main" id="{DB0271D8-EADE-49DE-AF17-D34A8E6D00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189" b="97642" l="66156" r="91274">
                          <a14:foregroundMark x1="73821" y1="68632" x2="75825" y2="12972"/>
                          <a14:foregroundMark x1="72877" y1="14858" x2="77476" y2="66274"/>
                          <a14:foregroundMark x1="75825" y1="66274" x2="75825" y2="662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98" r="5747"/>
            <a:stretch/>
          </p:blipFill>
          <p:spPr bwMode="auto">
            <a:xfrm>
              <a:off x="2660433" y="4245273"/>
              <a:ext cx="2195345" cy="3701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A768D9A-79BD-4D3A-A5CE-2384F1FC8A5F}"/>
              </a:ext>
            </a:extLst>
          </p:cNvPr>
          <p:cNvSpPr txBox="1"/>
          <p:nvPr/>
        </p:nvSpPr>
        <p:spPr>
          <a:xfrm>
            <a:off x="0" y="5434280"/>
            <a:ext cx="6858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8000" dirty="0">
                <a:latin typeface="Heebo Black" pitchFamily="2" charset="-79"/>
                <a:cs typeface="Heebo Black" pitchFamily="2" charset="-79"/>
              </a:rPr>
              <a:t>שאלון חוזקות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52C0953-4E84-42D2-8D0B-BD4C39B2FAAF}"/>
              </a:ext>
            </a:extLst>
          </p:cNvPr>
          <p:cNvSpPr txBox="1"/>
          <p:nvPr/>
        </p:nvSpPr>
        <p:spPr>
          <a:xfrm>
            <a:off x="0" y="5418891"/>
            <a:ext cx="6858000" cy="477053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2800" dirty="0">
                <a:latin typeface="Heebo" panose="00000500000000000000" pitchFamily="2" charset="-79"/>
                <a:cs typeface="Heebo" panose="00000500000000000000" pitchFamily="2" charset="-79"/>
              </a:rPr>
              <a:t>בואו נאבחן את החוזקות שלכם</a:t>
            </a:r>
          </a:p>
          <a:p>
            <a:pPr algn="ctr" rtl="1"/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ctr" rtl="1"/>
            <a:r>
              <a:rPr lang="he-IL" sz="2800" dirty="0">
                <a:latin typeface="Heebo" panose="00000500000000000000" pitchFamily="2" charset="-79"/>
                <a:cs typeface="Heebo" panose="00000500000000000000" pitchFamily="2" charset="-79"/>
              </a:rPr>
              <a:t>התשובות לשאלות ינועו בין מתאים מאוד לבין מאוד לא מתאים</a:t>
            </a:r>
          </a:p>
          <a:p>
            <a:pPr algn="ctr" rtl="1"/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ctr" rtl="1"/>
            <a:r>
              <a:rPr lang="he-IL" sz="2800" dirty="0">
                <a:latin typeface="Heebo" panose="00000500000000000000" pitchFamily="2" charset="-79"/>
                <a:cs typeface="Heebo" panose="00000500000000000000" pitchFamily="2" charset="-79"/>
              </a:rPr>
              <a:t>הציונים על כל חוזקה ינועו בין 1 ל – 10 כאשר 10 הוא הציון הכי גבוה</a:t>
            </a:r>
          </a:p>
          <a:p>
            <a:pPr algn="ctr" rtl="1"/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ctr" rtl="1"/>
            <a:r>
              <a:rPr lang="he-IL" sz="2800" dirty="0">
                <a:latin typeface="Heebo" panose="00000500000000000000" pitchFamily="2" charset="-79"/>
                <a:cs typeface="Heebo" panose="00000500000000000000" pitchFamily="2" charset="-79"/>
              </a:rPr>
              <a:t>רק עשו טובה, ענו על השאלות בצורה הכי כנה שיש!</a:t>
            </a:r>
            <a:endParaRPr lang="en-US" sz="2800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ctr" rtl="1"/>
            <a:endParaRPr lang="he-IL" dirty="0">
              <a:latin typeface="Heebo" panose="00000500000000000000" pitchFamily="2" charset="-79"/>
              <a:cs typeface="Heebo" panose="00000500000000000000" pitchFamily="2" charset="-79"/>
            </a:endParaRPr>
          </a:p>
          <a:p>
            <a:pPr algn="ctr" rtl="1"/>
            <a:r>
              <a:rPr lang="he-IL" sz="2800" dirty="0">
                <a:latin typeface="Heebo" panose="00000500000000000000" pitchFamily="2" charset="-79"/>
                <a:cs typeface="Heebo" panose="00000500000000000000" pitchFamily="2" charset="-79"/>
              </a:rPr>
              <a:t>סומכים עליכם ;-)</a:t>
            </a:r>
          </a:p>
        </p:txBody>
      </p:sp>
      <p:sp>
        <p:nvSpPr>
          <p:cNvPr id="3" name="תרשים זרימה: מסיים 2">
            <a:extLst>
              <a:ext uri="{FF2B5EF4-FFF2-40B4-BE49-F238E27FC236}">
                <a16:creationId xmlns:a16="http://schemas.microsoft.com/office/drawing/2014/main" id="{BA46E167-E407-4F66-B594-C8816476C1CD}"/>
              </a:ext>
            </a:extLst>
          </p:cNvPr>
          <p:cNvSpPr/>
          <p:nvPr/>
        </p:nvSpPr>
        <p:spPr>
          <a:xfrm>
            <a:off x="1927889" y="10940209"/>
            <a:ext cx="3002221" cy="870791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chemeClr val="tx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להתחלה -&gt;</a:t>
            </a:r>
          </a:p>
        </p:txBody>
      </p:sp>
    </p:spTree>
    <p:extLst>
      <p:ext uri="{BB962C8B-B14F-4D97-AF65-F5344CB8AC3E}">
        <p14:creationId xmlns:p14="http://schemas.microsoft.com/office/powerpoint/2010/main" val="27865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349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 advAuto="25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CC603675-6B01-4580-9F1C-EC15A1DDACE9}"/>
              </a:ext>
            </a:extLst>
          </p:cNvPr>
          <p:cNvSpPr/>
          <p:nvPr/>
        </p:nvSpPr>
        <p:spPr>
          <a:xfrm>
            <a:off x="-1" y="4576102"/>
            <a:ext cx="6858000" cy="7615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A768D9A-79BD-4D3A-A5CE-2384F1FC8A5F}"/>
              </a:ext>
            </a:extLst>
          </p:cNvPr>
          <p:cNvSpPr txBox="1"/>
          <p:nvPr/>
        </p:nvSpPr>
        <p:spPr>
          <a:xfrm>
            <a:off x="-15509" y="3046273"/>
            <a:ext cx="6858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>
                <a:latin typeface="Heebo ExtraBold" panose="00000900000000000000" pitchFamily="2" charset="-79"/>
                <a:cs typeface="Heebo ExtraBold" panose="00000900000000000000" pitchFamily="2" charset="-79"/>
              </a:rPr>
              <a:t>אני סקרן לגבי העולם</a:t>
            </a:r>
          </a:p>
        </p:txBody>
      </p:sp>
      <p:sp>
        <p:nvSpPr>
          <p:cNvPr id="3" name="תרשים זרימה: מסיים 2">
            <a:extLst>
              <a:ext uri="{FF2B5EF4-FFF2-40B4-BE49-F238E27FC236}">
                <a16:creationId xmlns:a16="http://schemas.microsoft.com/office/drawing/2014/main" id="{BA46E167-E407-4F66-B594-C8816476C1CD}"/>
              </a:ext>
            </a:extLst>
          </p:cNvPr>
          <p:cNvSpPr/>
          <p:nvPr/>
        </p:nvSpPr>
        <p:spPr>
          <a:xfrm>
            <a:off x="426778" y="10940208"/>
            <a:ext cx="3002221" cy="870791"/>
          </a:xfrm>
          <a:prstGeom prst="flowChartTermina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bg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שאלה הבאה -&gt;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6FAF71A-6371-4102-AEFA-4D02B7F42483}"/>
              </a:ext>
            </a:extLst>
          </p:cNvPr>
          <p:cNvSpPr txBox="1"/>
          <p:nvPr/>
        </p:nvSpPr>
        <p:spPr>
          <a:xfrm>
            <a:off x="0" y="333784"/>
            <a:ext cx="6858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7200" dirty="0">
                <a:latin typeface="Heebo Light" panose="00000400000000000000" pitchFamily="2" charset="-79"/>
                <a:cs typeface="Heebo Light" panose="00000400000000000000" pitchFamily="2" charset="-79"/>
              </a:rPr>
              <a:t>1</a:t>
            </a:r>
            <a:r>
              <a:rPr lang="he-IL" sz="3200" dirty="0">
                <a:latin typeface="Heebo Light" panose="00000400000000000000" pitchFamily="2" charset="-79"/>
                <a:cs typeface="Heebo Light" panose="00000400000000000000" pitchFamily="2" charset="-79"/>
              </a:rPr>
              <a:t>/48</a:t>
            </a: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BD2EB2B1-1AD4-4515-BA48-99334AF497BA}"/>
              </a:ext>
            </a:extLst>
          </p:cNvPr>
          <p:cNvGrpSpPr/>
          <p:nvPr/>
        </p:nvGrpSpPr>
        <p:grpSpPr>
          <a:xfrm>
            <a:off x="0" y="5430666"/>
            <a:ext cx="5421938" cy="4293483"/>
            <a:chOff x="0" y="5430666"/>
            <a:chExt cx="5421938" cy="4293483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52C0953-4E84-42D2-8D0B-BD4C39B2FAAF}"/>
                </a:ext>
              </a:extLst>
            </p:cNvPr>
            <p:cNvSpPr txBox="1"/>
            <p:nvPr/>
          </p:nvSpPr>
          <p:spPr>
            <a:xfrm>
              <a:off x="0" y="5430666"/>
              <a:ext cx="4677526" cy="4293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מאוד לא מתאים</a:t>
              </a:r>
            </a:p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לא מתאים</a:t>
              </a:r>
            </a:p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ניטרלי</a:t>
              </a:r>
            </a:p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מתאים</a:t>
              </a:r>
            </a:p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מתאים מאוד</a:t>
              </a:r>
            </a:p>
          </p:txBody>
        </p:sp>
        <p:grpSp>
          <p:nvGrpSpPr>
            <p:cNvPr id="19" name="קבוצה 18">
              <a:extLst>
                <a:ext uri="{FF2B5EF4-FFF2-40B4-BE49-F238E27FC236}">
                  <a16:creationId xmlns:a16="http://schemas.microsoft.com/office/drawing/2014/main" id="{CA81F4A4-19A3-45F7-BE27-60FEA2C87062}"/>
                </a:ext>
              </a:extLst>
            </p:cNvPr>
            <p:cNvGrpSpPr/>
            <p:nvPr/>
          </p:nvGrpSpPr>
          <p:grpSpPr>
            <a:xfrm>
              <a:off x="5141352" y="5896708"/>
              <a:ext cx="280586" cy="3604846"/>
              <a:chOff x="4670044" y="5896708"/>
              <a:chExt cx="280586" cy="3604846"/>
            </a:xfrm>
          </p:grpSpPr>
          <p:cxnSp>
            <p:nvCxnSpPr>
              <p:cNvPr id="15" name="מחבר ישר 14">
                <a:extLst>
                  <a:ext uri="{FF2B5EF4-FFF2-40B4-BE49-F238E27FC236}">
                    <a16:creationId xmlns:a16="http://schemas.microsoft.com/office/drawing/2014/main" id="{9EEEB959-1716-42E4-8588-35E05B0A7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0110" y="5896708"/>
                <a:ext cx="15427" cy="360484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מחבר ישר 17">
                <a:extLst>
                  <a:ext uri="{FF2B5EF4-FFF2-40B4-BE49-F238E27FC236}">
                    <a16:creationId xmlns:a16="http://schemas.microsoft.com/office/drawing/2014/main" id="{6FDC11D4-C44A-44D8-898C-633D92830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0044" y="9483968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מחבר ישר 19">
                <a:extLst>
                  <a:ext uri="{FF2B5EF4-FFF2-40B4-BE49-F238E27FC236}">
                    <a16:creationId xmlns:a16="http://schemas.microsoft.com/office/drawing/2014/main" id="{A3A7295D-FA0A-4A8D-9B68-972F6AAA6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442" y="5908428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מחבר ישר 20">
                <a:extLst>
                  <a:ext uri="{FF2B5EF4-FFF2-40B4-BE49-F238E27FC236}">
                    <a16:creationId xmlns:a16="http://schemas.microsoft.com/office/drawing/2014/main" id="{8ECEB46E-B80D-42D2-9C6B-FCFD437E3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349" y="6822830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מחבר ישר 21">
                <a:extLst>
                  <a:ext uri="{FF2B5EF4-FFF2-40B4-BE49-F238E27FC236}">
                    <a16:creationId xmlns:a16="http://schemas.microsoft.com/office/drawing/2014/main" id="{51A5C961-6EAA-4321-B4B2-7D6578A5B5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349" y="7699131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מחבר ישר 22">
                <a:extLst>
                  <a:ext uri="{FF2B5EF4-FFF2-40B4-BE49-F238E27FC236}">
                    <a16:creationId xmlns:a16="http://schemas.microsoft.com/office/drawing/2014/main" id="{1AB6CF10-36EB-4B7E-B328-E2DE01789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349" y="8549054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אליפסה 15">
              <a:extLst>
                <a:ext uri="{FF2B5EF4-FFF2-40B4-BE49-F238E27FC236}">
                  <a16:creationId xmlns:a16="http://schemas.microsoft.com/office/drawing/2014/main" id="{FCAB3716-331B-43FE-BC6C-5C5DE43B8A1A}"/>
                </a:ext>
              </a:extLst>
            </p:cNvPr>
            <p:cNvSpPr/>
            <p:nvPr/>
          </p:nvSpPr>
          <p:spPr>
            <a:xfrm>
              <a:off x="4698258" y="6692343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אליפסה 16">
              <a:extLst>
                <a:ext uri="{FF2B5EF4-FFF2-40B4-BE49-F238E27FC236}">
                  <a16:creationId xmlns:a16="http://schemas.microsoft.com/office/drawing/2014/main" id="{BE63F397-3F29-49A8-A9DF-658869E266F8}"/>
                </a:ext>
              </a:extLst>
            </p:cNvPr>
            <p:cNvSpPr/>
            <p:nvPr/>
          </p:nvSpPr>
          <p:spPr>
            <a:xfrm>
              <a:off x="4698258" y="756447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אליפסה 23">
              <a:extLst>
                <a:ext uri="{FF2B5EF4-FFF2-40B4-BE49-F238E27FC236}">
                  <a16:creationId xmlns:a16="http://schemas.microsoft.com/office/drawing/2014/main" id="{16467F9B-A78B-4DA7-8AC2-CC3F93265DDA}"/>
                </a:ext>
              </a:extLst>
            </p:cNvPr>
            <p:cNvSpPr/>
            <p:nvPr/>
          </p:nvSpPr>
          <p:spPr>
            <a:xfrm>
              <a:off x="4675194" y="844152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1BCE03A2-3014-4AF4-979F-3ADDF5F82A08}"/>
                </a:ext>
              </a:extLst>
            </p:cNvPr>
            <p:cNvSpPr/>
            <p:nvPr/>
          </p:nvSpPr>
          <p:spPr>
            <a:xfrm>
              <a:off x="4703351" y="926347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2E8262CF-9683-4853-9F08-A9FEF129C524}"/>
                </a:ext>
              </a:extLst>
            </p:cNvPr>
            <p:cNvGrpSpPr/>
            <p:nvPr/>
          </p:nvGrpSpPr>
          <p:grpSpPr>
            <a:xfrm>
              <a:off x="4703351" y="5870400"/>
              <a:ext cx="252000" cy="252000"/>
              <a:chOff x="4703351" y="5870400"/>
              <a:chExt cx="252000" cy="252000"/>
            </a:xfrm>
          </p:grpSpPr>
          <p:sp>
            <p:nvSpPr>
              <p:cNvPr id="6" name="אליפסה 5">
                <a:extLst>
                  <a:ext uri="{FF2B5EF4-FFF2-40B4-BE49-F238E27FC236}">
                    <a16:creationId xmlns:a16="http://schemas.microsoft.com/office/drawing/2014/main" id="{A3C0EE29-22CE-4EB3-AB7E-3914C1BBD3CD}"/>
                  </a:ext>
                </a:extLst>
              </p:cNvPr>
              <p:cNvSpPr/>
              <p:nvPr/>
            </p:nvSpPr>
            <p:spPr>
              <a:xfrm>
                <a:off x="4703351" y="587040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אליפסה 26">
                <a:extLst>
                  <a:ext uri="{FF2B5EF4-FFF2-40B4-BE49-F238E27FC236}">
                    <a16:creationId xmlns:a16="http://schemas.microsoft.com/office/drawing/2014/main" id="{19B311EC-4BD5-4AE7-B316-72561208E718}"/>
                  </a:ext>
                </a:extLst>
              </p:cNvPr>
              <p:cNvSpPr/>
              <p:nvPr/>
            </p:nvSpPr>
            <p:spPr>
              <a:xfrm>
                <a:off x="4740652" y="5909606"/>
                <a:ext cx="180000" cy="18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124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CC603675-6B01-4580-9F1C-EC15A1DDACE9}"/>
              </a:ext>
            </a:extLst>
          </p:cNvPr>
          <p:cNvSpPr/>
          <p:nvPr/>
        </p:nvSpPr>
        <p:spPr>
          <a:xfrm>
            <a:off x="-1" y="4576102"/>
            <a:ext cx="6858000" cy="76158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A768D9A-79BD-4D3A-A5CE-2384F1FC8A5F}"/>
              </a:ext>
            </a:extLst>
          </p:cNvPr>
          <p:cNvSpPr txBox="1"/>
          <p:nvPr/>
        </p:nvSpPr>
        <p:spPr>
          <a:xfrm>
            <a:off x="-1" y="2511969"/>
            <a:ext cx="68580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>
                <a:latin typeface="Heebo ExtraBold" panose="00000900000000000000" pitchFamily="2" charset="-79"/>
                <a:cs typeface="Heebo ExtraBold" panose="00000900000000000000" pitchFamily="2" charset="-79"/>
              </a:rPr>
              <a:t>לפעמים אני מחליט החלטות גרועות לגבי חברים ומערכות יחסים שלי</a:t>
            </a:r>
          </a:p>
        </p:txBody>
      </p:sp>
      <p:sp>
        <p:nvSpPr>
          <p:cNvPr id="3" name="תרשים זרימה: מסיים 2">
            <a:extLst>
              <a:ext uri="{FF2B5EF4-FFF2-40B4-BE49-F238E27FC236}">
                <a16:creationId xmlns:a16="http://schemas.microsoft.com/office/drawing/2014/main" id="{BA46E167-E407-4F66-B594-C8816476C1CD}"/>
              </a:ext>
            </a:extLst>
          </p:cNvPr>
          <p:cNvSpPr/>
          <p:nvPr/>
        </p:nvSpPr>
        <p:spPr>
          <a:xfrm>
            <a:off x="426778" y="10940208"/>
            <a:ext cx="3002221" cy="870791"/>
          </a:xfrm>
          <a:prstGeom prst="flowChartTerminator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800" dirty="0">
                <a:solidFill>
                  <a:schemeClr val="bg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סיום -&gt;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3A944B8-26D7-4A1A-9E90-03C6DA6B6A24}"/>
              </a:ext>
            </a:extLst>
          </p:cNvPr>
          <p:cNvSpPr txBox="1"/>
          <p:nvPr/>
        </p:nvSpPr>
        <p:spPr>
          <a:xfrm>
            <a:off x="0" y="333784"/>
            <a:ext cx="6858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7200" dirty="0">
                <a:latin typeface="Heebo Light" panose="00000400000000000000" pitchFamily="2" charset="-79"/>
                <a:cs typeface="Heebo Light" panose="00000400000000000000" pitchFamily="2" charset="-79"/>
              </a:rPr>
              <a:t>48</a:t>
            </a:r>
            <a:r>
              <a:rPr lang="he-IL" sz="3200" dirty="0">
                <a:latin typeface="Heebo Light" panose="00000400000000000000" pitchFamily="2" charset="-79"/>
                <a:cs typeface="Heebo Light" panose="00000400000000000000" pitchFamily="2" charset="-79"/>
              </a:rPr>
              <a:t>/48</a:t>
            </a:r>
          </a:p>
        </p:txBody>
      </p:sp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DEEE6FEB-66EF-4C5F-B3A0-F4E85080A15F}"/>
              </a:ext>
            </a:extLst>
          </p:cNvPr>
          <p:cNvGrpSpPr/>
          <p:nvPr/>
        </p:nvGrpSpPr>
        <p:grpSpPr>
          <a:xfrm>
            <a:off x="0" y="5430666"/>
            <a:ext cx="5421938" cy="4293483"/>
            <a:chOff x="0" y="5430666"/>
            <a:chExt cx="5421938" cy="4293483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97758205-9810-4F4F-8C0D-3002B4A0A9CD}"/>
                </a:ext>
              </a:extLst>
            </p:cNvPr>
            <p:cNvSpPr txBox="1"/>
            <p:nvPr/>
          </p:nvSpPr>
          <p:spPr>
            <a:xfrm>
              <a:off x="0" y="5430666"/>
              <a:ext cx="4677526" cy="4293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מאוד לא מתאים</a:t>
              </a:r>
            </a:p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לא מתאים</a:t>
              </a:r>
            </a:p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ניטרלי</a:t>
              </a:r>
            </a:p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מתאים</a:t>
              </a:r>
            </a:p>
            <a:p>
              <a:pPr algn="r" rtl="1">
                <a:lnSpc>
                  <a:spcPct val="200000"/>
                </a:lnSpc>
              </a:pPr>
              <a:r>
                <a:rPr lang="he-IL" sz="2800" dirty="0">
                  <a:solidFill>
                    <a:schemeClr val="bg1"/>
                  </a:solidFill>
                  <a:latin typeface="Heebo" panose="00000500000000000000" pitchFamily="2" charset="-79"/>
                  <a:cs typeface="Heebo" panose="00000500000000000000" pitchFamily="2" charset="-79"/>
                </a:rPr>
                <a:t>מתאים מאוד</a:t>
              </a:r>
            </a:p>
          </p:txBody>
        </p:sp>
        <p:grpSp>
          <p:nvGrpSpPr>
            <p:cNvPr id="25" name="קבוצה 24">
              <a:extLst>
                <a:ext uri="{FF2B5EF4-FFF2-40B4-BE49-F238E27FC236}">
                  <a16:creationId xmlns:a16="http://schemas.microsoft.com/office/drawing/2014/main" id="{BB011122-E6A3-41F6-BAC6-D8DA8EAE37A3}"/>
                </a:ext>
              </a:extLst>
            </p:cNvPr>
            <p:cNvGrpSpPr/>
            <p:nvPr/>
          </p:nvGrpSpPr>
          <p:grpSpPr>
            <a:xfrm>
              <a:off x="5141352" y="5896708"/>
              <a:ext cx="280586" cy="3604846"/>
              <a:chOff x="4670044" y="5896708"/>
              <a:chExt cx="280586" cy="3604846"/>
            </a:xfrm>
          </p:grpSpPr>
          <p:cxnSp>
            <p:nvCxnSpPr>
              <p:cNvPr id="33" name="מחבר ישר 32">
                <a:extLst>
                  <a:ext uri="{FF2B5EF4-FFF2-40B4-BE49-F238E27FC236}">
                    <a16:creationId xmlns:a16="http://schemas.microsoft.com/office/drawing/2014/main" id="{4A2A26A0-5F4A-4EEE-B9AF-90BFB78A78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30110" y="5896708"/>
                <a:ext cx="15427" cy="360484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מחבר ישר 33">
                <a:extLst>
                  <a:ext uri="{FF2B5EF4-FFF2-40B4-BE49-F238E27FC236}">
                    <a16:creationId xmlns:a16="http://schemas.microsoft.com/office/drawing/2014/main" id="{B25822C2-3306-46A3-A43B-2C088177EB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0044" y="9483968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מחבר ישר 34">
                <a:extLst>
                  <a:ext uri="{FF2B5EF4-FFF2-40B4-BE49-F238E27FC236}">
                    <a16:creationId xmlns:a16="http://schemas.microsoft.com/office/drawing/2014/main" id="{B578B01B-4C2C-4024-933C-0E5624504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442" y="5908428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מחבר ישר 35">
                <a:extLst>
                  <a:ext uri="{FF2B5EF4-FFF2-40B4-BE49-F238E27FC236}">
                    <a16:creationId xmlns:a16="http://schemas.microsoft.com/office/drawing/2014/main" id="{DF8FE190-23D4-4300-B23C-234185B85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349" y="6822830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מחבר ישר 36">
                <a:extLst>
                  <a:ext uri="{FF2B5EF4-FFF2-40B4-BE49-F238E27FC236}">
                    <a16:creationId xmlns:a16="http://schemas.microsoft.com/office/drawing/2014/main" id="{9DBAB6CA-4EF7-46DD-BE6A-F14E7EB51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349" y="7699131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מחבר ישר 37">
                <a:extLst>
                  <a:ext uri="{FF2B5EF4-FFF2-40B4-BE49-F238E27FC236}">
                    <a16:creationId xmlns:a16="http://schemas.microsoft.com/office/drawing/2014/main" id="{B37F8198-D049-4FD8-BF40-DB254F6ED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349" y="8549054"/>
                <a:ext cx="270188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אליפסה 25">
              <a:extLst>
                <a:ext uri="{FF2B5EF4-FFF2-40B4-BE49-F238E27FC236}">
                  <a16:creationId xmlns:a16="http://schemas.microsoft.com/office/drawing/2014/main" id="{DE4071C1-CBCE-43CF-B8B4-C630C921547D}"/>
                </a:ext>
              </a:extLst>
            </p:cNvPr>
            <p:cNvSpPr/>
            <p:nvPr/>
          </p:nvSpPr>
          <p:spPr>
            <a:xfrm>
              <a:off x="4698258" y="6692343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אליפסה 26">
              <a:extLst>
                <a:ext uri="{FF2B5EF4-FFF2-40B4-BE49-F238E27FC236}">
                  <a16:creationId xmlns:a16="http://schemas.microsoft.com/office/drawing/2014/main" id="{09E87638-9490-490E-A493-7D0FF5686AAB}"/>
                </a:ext>
              </a:extLst>
            </p:cNvPr>
            <p:cNvSpPr/>
            <p:nvPr/>
          </p:nvSpPr>
          <p:spPr>
            <a:xfrm>
              <a:off x="4698258" y="7564478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אליפסה 27">
              <a:extLst>
                <a:ext uri="{FF2B5EF4-FFF2-40B4-BE49-F238E27FC236}">
                  <a16:creationId xmlns:a16="http://schemas.microsoft.com/office/drawing/2014/main" id="{9A573132-7002-4080-851A-A2B5348CC1D6}"/>
                </a:ext>
              </a:extLst>
            </p:cNvPr>
            <p:cNvSpPr/>
            <p:nvPr/>
          </p:nvSpPr>
          <p:spPr>
            <a:xfrm>
              <a:off x="4675194" y="8441529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אליפסה 28">
              <a:extLst>
                <a:ext uri="{FF2B5EF4-FFF2-40B4-BE49-F238E27FC236}">
                  <a16:creationId xmlns:a16="http://schemas.microsoft.com/office/drawing/2014/main" id="{4F9C6D51-1F7C-439A-B395-186096A9D9E2}"/>
                </a:ext>
              </a:extLst>
            </p:cNvPr>
            <p:cNvSpPr/>
            <p:nvPr/>
          </p:nvSpPr>
          <p:spPr>
            <a:xfrm>
              <a:off x="4703351" y="9263472"/>
              <a:ext cx="252000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30" name="קבוצה 29">
              <a:extLst>
                <a:ext uri="{FF2B5EF4-FFF2-40B4-BE49-F238E27FC236}">
                  <a16:creationId xmlns:a16="http://schemas.microsoft.com/office/drawing/2014/main" id="{CE06F1E5-2F57-4E61-A9B9-D35FB254A792}"/>
                </a:ext>
              </a:extLst>
            </p:cNvPr>
            <p:cNvGrpSpPr/>
            <p:nvPr/>
          </p:nvGrpSpPr>
          <p:grpSpPr>
            <a:xfrm>
              <a:off x="4703351" y="5870400"/>
              <a:ext cx="252000" cy="252000"/>
              <a:chOff x="4703351" y="5870400"/>
              <a:chExt cx="252000" cy="252000"/>
            </a:xfrm>
          </p:grpSpPr>
          <p:sp>
            <p:nvSpPr>
              <p:cNvPr id="31" name="אליפסה 30">
                <a:extLst>
                  <a:ext uri="{FF2B5EF4-FFF2-40B4-BE49-F238E27FC236}">
                    <a16:creationId xmlns:a16="http://schemas.microsoft.com/office/drawing/2014/main" id="{F4868820-6FB7-4068-87CD-05BFB0F7B032}"/>
                  </a:ext>
                </a:extLst>
              </p:cNvPr>
              <p:cNvSpPr/>
              <p:nvPr/>
            </p:nvSpPr>
            <p:spPr>
              <a:xfrm>
                <a:off x="4703351" y="5870400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אליפסה 31">
                <a:extLst>
                  <a:ext uri="{FF2B5EF4-FFF2-40B4-BE49-F238E27FC236}">
                    <a16:creationId xmlns:a16="http://schemas.microsoft.com/office/drawing/2014/main" id="{68A68884-5989-46FA-AF96-094DFF7344D7}"/>
                  </a:ext>
                </a:extLst>
              </p:cNvPr>
              <p:cNvSpPr/>
              <p:nvPr/>
            </p:nvSpPr>
            <p:spPr>
              <a:xfrm>
                <a:off x="4740652" y="5909606"/>
                <a:ext cx="180000" cy="18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01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אליפסה 2">
            <a:extLst>
              <a:ext uri="{FF2B5EF4-FFF2-40B4-BE49-F238E27FC236}">
                <a16:creationId xmlns:a16="http://schemas.microsoft.com/office/drawing/2014/main" id="{39A47D56-459B-4B50-BF41-7AA6D4360177}"/>
              </a:ext>
            </a:extLst>
          </p:cNvPr>
          <p:cNvSpPr/>
          <p:nvPr/>
        </p:nvSpPr>
        <p:spPr>
          <a:xfrm>
            <a:off x="236482" y="5709744"/>
            <a:ext cx="772511" cy="77251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chemeClr val="tx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-&gt;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F994C32-7225-4033-B61F-1F39228671D8}"/>
              </a:ext>
            </a:extLst>
          </p:cNvPr>
          <p:cNvSpPr txBox="1"/>
          <p:nvPr/>
        </p:nvSpPr>
        <p:spPr>
          <a:xfrm>
            <a:off x="0" y="492259"/>
            <a:ext cx="68580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6600" dirty="0">
                <a:latin typeface="Heebo Black" pitchFamily="2" charset="-79"/>
                <a:cs typeface="Heebo Black" pitchFamily="2" charset="-79"/>
              </a:rPr>
              <a:t>חכמה וידע</a:t>
            </a:r>
          </a:p>
        </p:txBody>
      </p:sp>
      <p:grpSp>
        <p:nvGrpSpPr>
          <p:cNvPr id="42" name="קבוצה 41">
            <a:extLst>
              <a:ext uri="{FF2B5EF4-FFF2-40B4-BE49-F238E27FC236}">
                <a16:creationId xmlns:a16="http://schemas.microsoft.com/office/drawing/2014/main" id="{BE23AB09-75A6-40E0-84F0-8940DE0F4375}"/>
              </a:ext>
            </a:extLst>
          </p:cNvPr>
          <p:cNvGrpSpPr/>
          <p:nvPr/>
        </p:nvGrpSpPr>
        <p:grpSpPr>
          <a:xfrm>
            <a:off x="786115" y="3200513"/>
            <a:ext cx="5285769" cy="6563484"/>
            <a:chOff x="515941" y="1600255"/>
            <a:chExt cx="5826118" cy="7234450"/>
          </a:xfrm>
        </p:grpSpPr>
        <p:grpSp>
          <p:nvGrpSpPr>
            <p:cNvPr id="43" name="קבוצה 42">
              <a:extLst>
                <a:ext uri="{FF2B5EF4-FFF2-40B4-BE49-F238E27FC236}">
                  <a16:creationId xmlns:a16="http://schemas.microsoft.com/office/drawing/2014/main" id="{6B4D95EE-0BE9-4A9E-B40B-499153BDC6B2}"/>
                </a:ext>
              </a:extLst>
            </p:cNvPr>
            <p:cNvGrpSpPr/>
            <p:nvPr/>
          </p:nvGrpSpPr>
          <p:grpSpPr>
            <a:xfrm>
              <a:off x="515941" y="1600255"/>
              <a:ext cx="5826118" cy="2454910"/>
              <a:chOff x="589496" y="1600255"/>
              <a:chExt cx="5826118" cy="2454910"/>
            </a:xfrm>
          </p:grpSpPr>
          <p:grpSp>
            <p:nvGrpSpPr>
              <p:cNvPr id="61" name="קבוצה 60">
                <a:extLst>
                  <a:ext uri="{FF2B5EF4-FFF2-40B4-BE49-F238E27FC236}">
                    <a16:creationId xmlns:a16="http://schemas.microsoft.com/office/drawing/2014/main" id="{A964DC9A-1EA2-4C26-ADD5-165155E70B3D}"/>
                  </a:ext>
                </a:extLst>
              </p:cNvPr>
              <p:cNvGrpSpPr/>
              <p:nvPr/>
            </p:nvGrpSpPr>
            <p:grpSpPr>
              <a:xfrm>
                <a:off x="267533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65" name="תרשים 64">
                  <a:extLst>
                    <a:ext uri="{FF2B5EF4-FFF2-40B4-BE49-F238E27FC236}">
                      <a16:creationId xmlns:a16="http://schemas.microsoft.com/office/drawing/2014/main" id="{DF036E90-99C2-4823-88CE-B4D02A3EE150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66" name="תיבת טקסט 65">
                  <a:extLst>
                    <a:ext uri="{FF2B5EF4-FFF2-40B4-BE49-F238E27FC236}">
                      <a16:creationId xmlns:a16="http://schemas.microsoft.com/office/drawing/2014/main" id="{CC1BDCBA-1433-4F33-A200-3905DE8C62AA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  <p:grpSp>
            <p:nvGrpSpPr>
              <p:cNvPr id="62" name="קבוצה 61">
                <a:extLst>
                  <a:ext uri="{FF2B5EF4-FFF2-40B4-BE49-F238E27FC236}">
                    <a16:creationId xmlns:a16="http://schemas.microsoft.com/office/drawing/2014/main" id="{F507EE86-2589-4606-82C1-9A4CA8E49F17}"/>
                  </a:ext>
                </a:extLst>
              </p:cNvPr>
              <p:cNvGrpSpPr/>
              <p:nvPr/>
            </p:nvGrpSpPr>
            <p:grpSpPr>
              <a:xfrm>
                <a:off x="58949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63" name="תרשים 62">
                  <a:extLst>
                    <a:ext uri="{FF2B5EF4-FFF2-40B4-BE49-F238E27FC236}">
                      <a16:creationId xmlns:a16="http://schemas.microsoft.com/office/drawing/2014/main" id="{9D26A3DA-BA9E-43DB-A1AB-2A1954294FDB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64" name="תיבת טקסט 63">
                  <a:extLst>
                    <a:ext uri="{FF2B5EF4-FFF2-40B4-BE49-F238E27FC236}">
                      <a16:creationId xmlns:a16="http://schemas.microsoft.com/office/drawing/2014/main" id="{EEF104F9-7B8C-4568-81C8-1C319AB8E9DA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</p:grpSp>
        <p:grpSp>
          <p:nvGrpSpPr>
            <p:cNvPr id="44" name="קבוצה 43">
              <a:extLst>
                <a:ext uri="{FF2B5EF4-FFF2-40B4-BE49-F238E27FC236}">
                  <a16:creationId xmlns:a16="http://schemas.microsoft.com/office/drawing/2014/main" id="{F47438B8-F07B-4D87-8801-256ECA0DE4CA}"/>
                </a:ext>
              </a:extLst>
            </p:cNvPr>
            <p:cNvGrpSpPr/>
            <p:nvPr/>
          </p:nvGrpSpPr>
          <p:grpSpPr>
            <a:xfrm>
              <a:off x="515941" y="4015409"/>
              <a:ext cx="5826118" cy="2454910"/>
              <a:chOff x="589496" y="1600255"/>
              <a:chExt cx="5826118" cy="2454910"/>
            </a:xfrm>
          </p:grpSpPr>
          <p:grpSp>
            <p:nvGrpSpPr>
              <p:cNvPr id="55" name="קבוצה 54">
                <a:extLst>
                  <a:ext uri="{FF2B5EF4-FFF2-40B4-BE49-F238E27FC236}">
                    <a16:creationId xmlns:a16="http://schemas.microsoft.com/office/drawing/2014/main" id="{243A3112-E9AD-427B-A7D5-D1F78D47AC31}"/>
                  </a:ext>
                </a:extLst>
              </p:cNvPr>
              <p:cNvGrpSpPr/>
              <p:nvPr/>
            </p:nvGrpSpPr>
            <p:grpSpPr>
              <a:xfrm>
                <a:off x="267533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59" name="תרשים 58">
                  <a:extLst>
                    <a:ext uri="{FF2B5EF4-FFF2-40B4-BE49-F238E27FC236}">
                      <a16:creationId xmlns:a16="http://schemas.microsoft.com/office/drawing/2014/main" id="{BBB3A2CE-FC28-4424-A5CE-C98317E8D879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60" name="תיבת טקסט 59">
                  <a:extLst>
                    <a:ext uri="{FF2B5EF4-FFF2-40B4-BE49-F238E27FC236}">
                      <a16:creationId xmlns:a16="http://schemas.microsoft.com/office/drawing/2014/main" id="{FCB1F69B-323A-46E0-BAB7-9A45BE7E5B03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  <p:grpSp>
            <p:nvGrpSpPr>
              <p:cNvPr id="56" name="קבוצה 55">
                <a:extLst>
                  <a:ext uri="{FF2B5EF4-FFF2-40B4-BE49-F238E27FC236}">
                    <a16:creationId xmlns:a16="http://schemas.microsoft.com/office/drawing/2014/main" id="{CD9485BC-1AD9-43BF-93A6-DA32DFB45FA1}"/>
                  </a:ext>
                </a:extLst>
              </p:cNvPr>
              <p:cNvGrpSpPr/>
              <p:nvPr/>
            </p:nvGrpSpPr>
            <p:grpSpPr>
              <a:xfrm>
                <a:off x="58949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57" name="תרשים 56">
                  <a:extLst>
                    <a:ext uri="{FF2B5EF4-FFF2-40B4-BE49-F238E27FC236}">
                      <a16:creationId xmlns:a16="http://schemas.microsoft.com/office/drawing/2014/main" id="{EC8E2E10-B81D-4574-8CB9-6F38DA8165A0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58" name="תיבת טקסט 57">
                  <a:extLst>
                    <a:ext uri="{FF2B5EF4-FFF2-40B4-BE49-F238E27FC236}">
                      <a16:creationId xmlns:a16="http://schemas.microsoft.com/office/drawing/2014/main" id="{7B3F37EE-4A7C-4EE7-BA51-E8D7AEEC724B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</p:grpSp>
        <p:grpSp>
          <p:nvGrpSpPr>
            <p:cNvPr id="45" name="קבוצה 44">
              <a:extLst>
                <a:ext uri="{FF2B5EF4-FFF2-40B4-BE49-F238E27FC236}">
                  <a16:creationId xmlns:a16="http://schemas.microsoft.com/office/drawing/2014/main" id="{B5C1F451-E005-45E5-8781-E6E6ECCA845F}"/>
                </a:ext>
              </a:extLst>
            </p:cNvPr>
            <p:cNvGrpSpPr/>
            <p:nvPr/>
          </p:nvGrpSpPr>
          <p:grpSpPr>
            <a:xfrm>
              <a:off x="515941" y="6379795"/>
              <a:ext cx="5826118" cy="2454910"/>
              <a:chOff x="589496" y="1600255"/>
              <a:chExt cx="5826118" cy="2454910"/>
            </a:xfrm>
          </p:grpSpPr>
          <p:grpSp>
            <p:nvGrpSpPr>
              <p:cNvPr id="49" name="קבוצה 48">
                <a:extLst>
                  <a:ext uri="{FF2B5EF4-FFF2-40B4-BE49-F238E27FC236}">
                    <a16:creationId xmlns:a16="http://schemas.microsoft.com/office/drawing/2014/main" id="{6EF2D0D8-D3BF-4A3C-8234-D16A72C66CC4}"/>
                  </a:ext>
                </a:extLst>
              </p:cNvPr>
              <p:cNvGrpSpPr/>
              <p:nvPr/>
            </p:nvGrpSpPr>
            <p:grpSpPr>
              <a:xfrm>
                <a:off x="267533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53" name="תרשים 52">
                  <a:extLst>
                    <a:ext uri="{FF2B5EF4-FFF2-40B4-BE49-F238E27FC236}">
                      <a16:creationId xmlns:a16="http://schemas.microsoft.com/office/drawing/2014/main" id="{9452850D-70A2-47BC-BF24-F952D5BF11BA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54" name="תיבת טקסט 53">
                  <a:extLst>
                    <a:ext uri="{FF2B5EF4-FFF2-40B4-BE49-F238E27FC236}">
                      <a16:creationId xmlns:a16="http://schemas.microsoft.com/office/drawing/2014/main" id="{BCE87A2E-987D-4861-80AF-4C969E1CE423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  <p:grpSp>
            <p:nvGrpSpPr>
              <p:cNvPr id="50" name="קבוצה 49">
                <a:extLst>
                  <a:ext uri="{FF2B5EF4-FFF2-40B4-BE49-F238E27FC236}">
                    <a16:creationId xmlns:a16="http://schemas.microsoft.com/office/drawing/2014/main" id="{6FA84BC4-F1BB-4364-8D96-7BD9CFE50AC9}"/>
                  </a:ext>
                </a:extLst>
              </p:cNvPr>
              <p:cNvGrpSpPr/>
              <p:nvPr/>
            </p:nvGrpSpPr>
            <p:grpSpPr>
              <a:xfrm>
                <a:off x="58949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51" name="תרשים 50">
                  <a:extLst>
                    <a:ext uri="{FF2B5EF4-FFF2-40B4-BE49-F238E27FC236}">
                      <a16:creationId xmlns:a16="http://schemas.microsoft.com/office/drawing/2014/main" id="{5264713C-AB7D-4736-8357-1C9232CDAD51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52" name="תיבת טקסט 51">
                  <a:extLst>
                    <a:ext uri="{FF2B5EF4-FFF2-40B4-BE49-F238E27FC236}">
                      <a16:creationId xmlns:a16="http://schemas.microsoft.com/office/drawing/2014/main" id="{E652C6A3-AA52-4517-8DF1-48170480C328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</p:grpSp>
      </p:grpSp>
      <p:pic>
        <p:nvPicPr>
          <p:cNvPr id="4098" name="Picture 2" descr="Using canvas to realize circular progress bar | Develop Paper">
            <a:extLst>
              <a:ext uri="{FF2B5EF4-FFF2-40B4-BE49-F238E27FC236}">
                <a16:creationId xmlns:a16="http://schemas.microsoft.com/office/drawing/2014/main" id="{446AEE2F-6C44-4EAF-B6F8-202EF97E8F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497" y="177176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40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אליפסה 2">
            <a:extLst>
              <a:ext uri="{FF2B5EF4-FFF2-40B4-BE49-F238E27FC236}">
                <a16:creationId xmlns:a16="http://schemas.microsoft.com/office/drawing/2014/main" id="{39A47D56-459B-4B50-BF41-7AA6D4360177}"/>
              </a:ext>
            </a:extLst>
          </p:cNvPr>
          <p:cNvSpPr/>
          <p:nvPr/>
        </p:nvSpPr>
        <p:spPr>
          <a:xfrm>
            <a:off x="236482" y="5709744"/>
            <a:ext cx="772511" cy="77251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chemeClr val="tx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-&gt;</a:t>
            </a: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8900639A-E36D-4EAA-84FB-F073EF0B11A4}"/>
              </a:ext>
            </a:extLst>
          </p:cNvPr>
          <p:cNvSpPr/>
          <p:nvPr/>
        </p:nvSpPr>
        <p:spPr>
          <a:xfrm>
            <a:off x="5801710" y="5709744"/>
            <a:ext cx="772511" cy="77251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chemeClr val="tx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&lt;-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F994C32-7225-4033-B61F-1F39228671D8}"/>
              </a:ext>
            </a:extLst>
          </p:cNvPr>
          <p:cNvSpPr txBox="1"/>
          <p:nvPr/>
        </p:nvSpPr>
        <p:spPr>
          <a:xfrm>
            <a:off x="0" y="492259"/>
            <a:ext cx="68580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6600" dirty="0">
                <a:latin typeface="Heebo Black" pitchFamily="2" charset="-79"/>
                <a:cs typeface="Heebo Black" pitchFamily="2" charset="-79"/>
              </a:rPr>
              <a:t>אנושיות ואהבה</a:t>
            </a:r>
          </a:p>
        </p:txBody>
      </p:sp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2110F7A5-2C38-4EB5-8BE5-8EEA7A3321F3}"/>
              </a:ext>
            </a:extLst>
          </p:cNvPr>
          <p:cNvGrpSpPr/>
          <p:nvPr/>
        </p:nvGrpSpPr>
        <p:grpSpPr>
          <a:xfrm>
            <a:off x="1732308" y="3909836"/>
            <a:ext cx="3393383" cy="4372326"/>
            <a:chOff x="2601781" y="4015409"/>
            <a:chExt cx="3740278" cy="4819296"/>
          </a:xfrm>
        </p:grpSpPr>
        <p:grpSp>
          <p:nvGrpSpPr>
            <p:cNvPr id="50" name="קבוצה 49">
              <a:extLst>
                <a:ext uri="{FF2B5EF4-FFF2-40B4-BE49-F238E27FC236}">
                  <a16:creationId xmlns:a16="http://schemas.microsoft.com/office/drawing/2014/main" id="{102BEEE2-B534-4250-8610-F6015F3A53FC}"/>
                </a:ext>
              </a:extLst>
            </p:cNvPr>
            <p:cNvGrpSpPr/>
            <p:nvPr/>
          </p:nvGrpSpPr>
          <p:grpSpPr>
            <a:xfrm>
              <a:off x="2601781" y="4015409"/>
              <a:ext cx="3740278" cy="2454910"/>
              <a:chOff x="3121572" y="1600255"/>
              <a:chExt cx="3736428" cy="2452383"/>
            </a:xfrm>
          </p:grpSpPr>
          <p:graphicFrame>
            <p:nvGraphicFramePr>
              <p:cNvPr id="54" name="תרשים 53">
                <a:extLst>
                  <a:ext uri="{FF2B5EF4-FFF2-40B4-BE49-F238E27FC236}">
                    <a16:creationId xmlns:a16="http://schemas.microsoft.com/office/drawing/2014/main" id="{1D106554-372A-4C25-8B93-1213008A198C}"/>
                  </a:ext>
                </a:extLst>
              </p:cNvPr>
              <p:cNvGraphicFramePr/>
              <p:nvPr/>
            </p:nvGraphicFramePr>
            <p:xfrm>
              <a:off x="3121572" y="1600255"/>
              <a:ext cx="3736428" cy="245238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30A379CD-EBBB-49A1-99A7-185293FB087F}"/>
                  </a:ext>
                </a:extLst>
              </p:cNvPr>
              <p:cNvSpPr txBox="1"/>
              <p:nvPr/>
            </p:nvSpPr>
            <p:spPr>
              <a:xfrm>
                <a:off x="4658709" y="2775731"/>
                <a:ext cx="662151" cy="91500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he-IL" sz="4800" dirty="0">
                    <a:latin typeface="Heebo Black" pitchFamily="2" charset="-79"/>
                    <a:cs typeface="Heebo Black" pitchFamily="2" charset="-79"/>
                  </a:rPr>
                  <a:t>7</a:t>
                </a:r>
              </a:p>
            </p:txBody>
          </p:sp>
        </p:grpSp>
        <p:grpSp>
          <p:nvGrpSpPr>
            <p:cNvPr id="44" name="קבוצה 43">
              <a:extLst>
                <a:ext uri="{FF2B5EF4-FFF2-40B4-BE49-F238E27FC236}">
                  <a16:creationId xmlns:a16="http://schemas.microsoft.com/office/drawing/2014/main" id="{B7042229-15B8-459B-9AD6-31968E66D42E}"/>
                </a:ext>
              </a:extLst>
            </p:cNvPr>
            <p:cNvGrpSpPr/>
            <p:nvPr/>
          </p:nvGrpSpPr>
          <p:grpSpPr>
            <a:xfrm>
              <a:off x="2601781" y="6379795"/>
              <a:ext cx="3740278" cy="2454910"/>
              <a:chOff x="3121572" y="1600255"/>
              <a:chExt cx="3736428" cy="2452383"/>
            </a:xfrm>
          </p:grpSpPr>
          <p:graphicFrame>
            <p:nvGraphicFramePr>
              <p:cNvPr id="48" name="תרשים 47">
                <a:extLst>
                  <a:ext uri="{FF2B5EF4-FFF2-40B4-BE49-F238E27FC236}">
                    <a16:creationId xmlns:a16="http://schemas.microsoft.com/office/drawing/2014/main" id="{38A8F38B-5779-44B9-A271-88D3D668016B}"/>
                  </a:ext>
                </a:extLst>
              </p:cNvPr>
              <p:cNvGraphicFramePr/>
              <p:nvPr/>
            </p:nvGraphicFramePr>
            <p:xfrm>
              <a:off x="3121572" y="1600255"/>
              <a:ext cx="3736428" cy="245238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9" name="תיבת טקסט 48">
                <a:extLst>
                  <a:ext uri="{FF2B5EF4-FFF2-40B4-BE49-F238E27FC236}">
                    <a16:creationId xmlns:a16="http://schemas.microsoft.com/office/drawing/2014/main" id="{FB6783C8-047D-4E2F-9D3E-E34D7BB858AE}"/>
                  </a:ext>
                </a:extLst>
              </p:cNvPr>
              <p:cNvSpPr txBox="1"/>
              <p:nvPr/>
            </p:nvSpPr>
            <p:spPr>
              <a:xfrm>
                <a:off x="4658709" y="2775731"/>
                <a:ext cx="662151" cy="91500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he-IL" sz="4800" dirty="0">
                    <a:latin typeface="Heebo Black" pitchFamily="2" charset="-79"/>
                    <a:cs typeface="Heebo Black" pitchFamily="2" charset="-79"/>
                  </a:rPr>
                  <a:t>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25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8900639A-E36D-4EAA-84FB-F073EF0B11A4}"/>
              </a:ext>
            </a:extLst>
          </p:cNvPr>
          <p:cNvSpPr/>
          <p:nvPr/>
        </p:nvSpPr>
        <p:spPr>
          <a:xfrm>
            <a:off x="5801710" y="5709744"/>
            <a:ext cx="772511" cy="77251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chemeClr val="tx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&lt;-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F994C32-7225-4033-B61F-1F39228671D8}"/>
              </a:ext>
            </a:extLst>
          </p:cNvPr>
          <p:cNvSpPr txBox="1"/>
          <p:nvPr/>
        </p:nvSpPr>
        <p:spPr>
          <a:xfrm>
            <a:off x="0" y="492259"/>
            <a:ext cx="685800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6600" dirty="0">
                <a:latin typeface="Heebo Black" pitchFamily="2" charset="-79"/>
                <a:cs typeface="Heebo Black" pitchFamily="2" charset="-79"/>
              </a:rPr>
              <a:t>רוחניות ונשגבות</a:t>
            </a:r>
          </a:p>
        </p:txBody>
      </p: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DF9BDD1D-59EE-426A-9FB2-7A7FF3A3A4F3}"/>
              </a:ext>
            </a:extLst>
          </p:cNvPr>
          <p:cNvGrpSpPr/>
          <p:nvPr/>
        </p:nvGrpSpPr>
        <p:grpSpPr>
          <a:xfrm>
            <a:off x="786113" y="1600255"/>
            <a:ext cx="5285769" cy="8754642"/>
            <a:chOff x="515941" y="1600255"/>
            <a:chExt cx="5826118" cy="9649604"/>
          </a:xfrm>
        </p:grpSpPr>
        <p:grpSp>
          <p:nvGrpSpPr>
            <p:cNvPr id="2" name="קבוצה 1">
              <a:extLst>
                <a:ext uri="{FF2B5EF4-FFF2-40B4-BE49-F238E27FC236}">
                  <a16:creationId xmlns:a16="http://schemas.microsoft.com/office/drawing/2014/main" id="{96252B23-7422-4AF6-88A2-9A662546B08B}"/>
                </a:ext>
              </a:extLst>
            </p:cNvPr>
            <p:cNvGrpSpPr/>
            <p:nvPr/>
          </p:nvGrpSpPr>
          <p:grpSpPr>
            <a:xfrm>
              <a:off x="515941" y="1600255"/>
              <a:ext cx="5826118" cy="2454910"/>
              <a:chOff x="589496" y="1600255"/>
              <a:chExt cx="5826118" cy="2454910"/>
            </a:xfrm>
          </p:grpSpPr>
          <p:grpSp>
            <p:nvGrpSpPr>
              <p:cNvPr id="14" name="קבוצה 13">
                <a:extLst>
                  <a:ext uri="{FF2B5EF4-FFF2-40B4-BE49-F238E27FC236}">
                    <a16:creationId xmlns:a16="http://schemas.microsoft.com/office/drawing/2014/main" id="{3E74A2CC-805B-4F78-B393-475C2E4A9508}"/>
                  </a:ext>
                </a:extLst>
              </p:cNvPr>
              <p:cNvGrpSpPr/>
              <p:nvPr/>
            </p:nvGrpSpPr>
            <p:grpSpPr>
              <a:xfrm>
                <a:off x="267533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11" name="תרשים 10">
                  <a:extLst>
                    <a:ext uri="{FF2B5EF4-FFF2-40B4-BE49-F238E27FC236}">
                      <a16:creationId xmlns:a16="http://schemas.microsoft.com/office/drawing/2014/main" id="{5EAFE939-7EA4-4CDB-812A-F28E8E5163E0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13" name="תיבת טקסט 12">
                  <a:extLst>
                    <a:ext uri="{FF2B5EF4-FFF2-40B4-BE49-F238E27FC236}">
                      <a16:creationId xmlns:a16="http://schemas.microsoft.com/office/drawing/2014/main" id="{8D8FA880-FED5-4EDE-906E-D682B0C887C2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  <p:grpSp>
            <p:nvGrpSpPr>
              <p:cNvPr id="15" name="קבוצה 14">
                <a:extLst>
                  <a:ext uri="{FF2B5EF4-FFF2-40B4-BE49-F238E27FC236}">
                    <a16:creationId xmlns:a16="http://schemas.microsoft.com/office/drawing/2014/main" id="{1C18B426-EA7B-4E56-AB5E-17E449E471A4}"/>
                  </a:ext>
                </a:extLst>
              </p:cNvPr>
              <p:cNvGrpSpPr/>
              <p:nvPr/>
            </p:nvGrpSpPr>
            <p:grpSpPr>
              <a:xfrm>
                <a:off x="58949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16" name="תרשים 15">
                  <a:extLst>
                    <a:ext uri="{FF2B5EF4-FFF2-40B4-BE49-F238E27FC236}">
                      <a16:creationId xmlns:a16="http://schemas.microsoft.com/office/drawing/2014/main" id="{9BB377A8-0A7C-4655-9226-0EDF1E4A644F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7" name="תיבת טקסט 16">
                  <a:extLst>
                    <a:ext uri="{FF2B5EF4-FFF2-40B4-BE49-F238E27FC236}">
                      <a16:creationId xmlns:a16="http://schemas.microsoft.com/office/drawing/2014/main" id="{43B7DC03-A4B0-4FA9-AA59-8E5257B6FF4F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</p:grpSp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90290390-1594-4E89-B904-32D62178F6F7}"/>
                </a:ext>
              </a:extLst>
            </p:cNvPr>
            <p:cNvGrpSpPr/>
            <p:nvPr/>
          </p:nvGrpSpPr>
          <p:grpSpPr>
            <a:xfrm>
              <a:off x="515941" y="4015409"/>
              <a:ext cx="5826118" cy="2454910"/>
              <a:chOff x="589496" y="1600255"/>
              <a:chExt cx="5826118" cy="2454910"/>
            </a:xfrm>
          </p:grpSpPr>
          <p:grpSp>
            <p:nvGrpSpPr>
              <p:cNvPr id="28" name="קבוצה 27">
                <a:extLst>
                  <a:ext uri="{FF2B5EF4-FFF2-40B4-BE49-F238E27FC236}">
                    <a16:creationId xmlns:a16="http://schemas.microsoft.com/office/drawing/2014/main" id="{98A0E8CE-21A7-4AD7-8850-B4247D0D8AA8}"/>
                  </a:ext>
                </a:extLst>
              </p:cNvPr>
              <p:cNvGrpSpPr/>
              <p:nvPr/>
            </p:nvGrpSpPr>
            <p:grpSpPr>
              <a:xfrm>
                <a:off x="267533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32" name="תרשים 31">
                  <a:extLst>
                    <a:ext uri="{FF2B5EF4-FFF2-40B4-BE49-F238E27FC236}">
                      <a16:creationId xmlns:a16="http://schemas.microsoft.com/office/drawing/2014/main" id="{0255123C-9416-42EE-845E-DCA735092078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42" name="תיבת טקסט 41">
                  <a:extLst>
                    <a:ext uri="{FF2B5EF4-FFF2-40B4-BE49-F238E27FC236}">
                      <a16:creationId xmlns:a16="http://schemas.microsoft.com/office/drawing/2014/main" id="{2AEB28D2-E39E-44C5-870E-423C08D0CA4B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  <p:grpSp>
            <p:nvGrpSpPr>
              <p:cNvPr id="29" name="קבוצה 28">
                <a:extLst>
                  <a:ext uri="{FF2B5EF4-FFF2-40B4-BE49-F238E27FC236}">
                    <a16:creationId xmlns:a16="http://schemas.microsoft.com/office/drawing/2014/main" id="{FB85CE3F-AD48-46C4-9379-C741D2AA96EA}"/>
                  </a:ext>
                </a:extLst>
              </p:cNvPr>
              <p:cNvGrpSpPr/>
              <p:nvPr/>
            </p:nvGrpSpPr>
            <p:grpSpPr>
              <a:xfrm>
                <a:off x="58949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30" name="תרשים 29">
                  <a:extLst>
                    <a:ext uri="{FF2B5EF4-FFF2-40B4-BE49-F238E27FC236}">
                      <a16:creationId xmlns:a16="http://schemas.microsoft.com/office/drawing/2014/main" id="{FCDD663E-ED5D-47CE-84CC-C155F9D2F00A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  <p:sp>
              <p:nvSpPr>
                <p:cNvPr id="31" name="תיבת טקסט 30">
                  <a:extLst>
                    <a:ext uri="{FF2B5EF4-FFF2-40B4-BE49-F238E27FC236}">
                      <a16:creationId xmlns:a16="http://schemas.microsoft.com/office/drawing/2014/main" id="{3549F54D-F0EE-48BA-AAC0-5806572698A9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</p:grpSp>
        <p:grpSp>
          <p:nvGrpSpPr>
            <p:cNvPr id="43" name="קבוצה 42">
              <a:extLst>
                <a:ext uri="{FF2B5EF4-FFF2-40B4-BE49-F238E27FC236}">
                  <a16:creationId xmlns:a16="http://schemas.microsoft.com/office/drawing/2014/main" id="{F3390A5E-D14B-41AB-9153-E08BBE11F811}"/>
                </a:ext>
              </a:extLst>
            </p:cNvPr>
            <p:cNvGrpSpPr/>
            <p:nvPr/>
          </p:nvGrpSpPr>
          <p:grpSpPr>
            <a:xfrm>
              <a:off x="515941" y="6379795"/>
              <a:ext cx="5826118" cy="2454910"/>
              <a:chOff x="589496" y="1600255"/>
              <a:chExt cx="5826118" cy="2454910"/>
            </a:xfrm>
          </p:grpSpPr>
          <p:grpSp>
            <p:nvGrpSpPr>
              <p:cNvPr id="44" name="קבוצה 43">
                <a:extLst>
                  <a:ext uri="{FF2B5EF4-FFF2-40B4-BE49-F238E27FC236}">
                    <a16:creationId xmlns:a16="http://schemas.microsoft.com/office/drawing/2014/main" id="{DA13C759-B0F9-4CFA-9C8C-A5D7C8CFEA40}"/>
                  </a:ext>
                </a:extLst>
              </p:cNvPr>
              <p:cNvGrpSpPr/>
              <p:nvPr/>
            </p:nvGrpSpPr>
            <p:grpSpPr>
              <a:xfrm>
                <a:off x="267533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48" name="תרשים 47">
                  <a:extLst>
                    <a:ext uri="{FF2B5EF4-FFF2-40B4-BE49-F238E27FC236}">
                      <a16:creationId xmlns:a16="http://schemas.microsoft.com/office/drawing/2014/main" id="{008BE9D7-AA3E-4BDD-8B55-BB6DD3776DF3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sp>
              <p:nvSpPr>
                <p:cNvPr id="49" name="תיבת טקסט 48">
                  <a:extLst>
                    <a:ext uri="{FF2B5EF4-FFF2-40B4-BE49-F238E27FC236}">
                      <a16:creationId xmlns:a16="http://schemas.microsoft.com/office/drawing/2014/main" id="{4FF61D45-37D5-4EC3-AC2E-532BEDC6B6EB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  <p:grpSp>
            <p:nvGrpSpPr>
              <p:cNvPr id="45" name="קבוצה 44">
                <a:extLst>
                  <a:ext uri="{FF2B5EF4-FFF2-40B4-BE49-F238E27FC236}">
                    <a16:creationId xmlns:a16="http://schemas.microsoft.com/office/drawing/2014/main" id="{4BFA35AA-0A82-47B7-BE37-A826B2E3597C}"/>
                  </a:ext>
                </a:extLst>
              </p:cNvPr>
              <p:cNvGrpSpPr/>
              <p:nvPr/>
            </p:nvGrpSpPr>
            <p:grpSpPr>
              <a:xfrm>
                <a:off x="589496" y="1600255"/>
                <a:ext cx="3740278" cy="2454910"/>
                <a:chOff x="3121572" y="1600255"/>
                <a:chExt cx="3736428" cy="2452383"/>
              </a:xfrm>
            </p:grpSpPr>
            <p:graphicFrame>
              <p:nvGraphicFramePr>
                <p:cNvPr id="46" name="תרשים 45">
                  <a:extLst>
                    <a:ext uri="{FF2B5EF4-FFF2-40B4-BE49-F238E27FC236}">
                      <a16:creationId xmlns:a16="http://schemas.microsoft.com/office/drawing/2014/main" id="{AB747207-7EA1-4830-8402-3064D1ED7F9D}"/>
                    </a:ext>
                  </a:extLst>
                </p:cNvPr>
                <p:cNvGraphicFramePr/>
                <p:nvPr/>
              </p:nvGraphicFramePr>
              <p:xfrm>
                <a:off x="3121572" y="1600255"/>
                <a:ext cx="3736428" cy="24523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47" name="תיבת טקסט 46">
                  <a:extLst>
                    <a:ext uri="{FF2B5EF4-FFF2-40B4-BE49-F238E27FC236}">
                      <a16:creationId xmlns:a16="http://schemas.microsoft.com/office/drawing/2014/main" id="{729A088C-82F0-4477-B53A-A907ECB90C33}"/>
                    </a:ext>
                  </a:extLst>
                </p:cNvPr>
                <p:cNvSpPr txBox="1"/>
                <p:nvPr/>
              </p:nvSpPr>
              <p:spPr>
                <a:xfrm>
                  <a:off x="4658709" y="2775731"/>
                  <a:ext cx="662151" cy="91500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1"/>
                  <a:r>
                    <a:rPr lang="he-IL" sz="4800" dirty="0">
                      <a:latin typeface="Heebo Black" pitchFamily="2" charset="-79"/>
                      <a:cs typeface="Heebo Black" pitchFamily="2" charset="-79"/>
                    </a:rPr>
                    <a:t>7</a:t>
                  </a:r>
                </a:p>
              </p:txBody>
            </p:sp>
          </p:grpSp>
        </p:grpSp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66C619F9-3A9D-418A-AA80-8B6ADB870F24}"/>
                </a:ext>
              </a:extLst>
            </p:cNvPr>
            <p:cNvGrpSpPr/>
            <p:nvPr/>
          </p:nvGrpSpPr>
          <p:grpSpPr>
            <a:xfrm>
              <a:off x="1558861" y="8794949"/>
              <a:ext cx="3740278" cy="2454910"/>
              <a:chOff x="1558861" y="8914217"/>
              <a:chExt cx="3740278" cy="2454910"/>
            </a:xfrm>
          </p:grpSpPr>
          <p:graphicFrame>
            <p:nvGraphicFramePr>
              <p:cNvPr id="50" name="תרשים 49">
                <a:extLst>
                  <a:ext uri="{FF2B5EF4-FFF2-40B4-BE49-F238E27FC236}">
                    <a16:creationId xmlns:a16="http://schemas.microsoft.com/office/drawing/2014/main" id="{BD02A5D9-4DA2-4B92-9BB9-849F74DD7CC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49527292"/>
                  </p:ext>
                </p:extLst>
              </p:nvPr>
            </p:nvGraphicFramePr>
            <p:xfrm>
              <a:off x="1558861" y="8914217"/>
              <a:ext cx="3740278" cy="245491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51" name="תיבת טקסט 50">
                <a:extLst>
                  <a:ext uri="{FF2B5EF4-FFF2-40B4-BE49-F238E27FC236}">
                    <a16:creationId xmlns:a16="http://schemas.microsoft.com/office/drawing/2014/main" id="{EBB51035-2E51-4EED-B8AF-F0977F708CE2}"/>
                  </a:ext>
                </a:extLst>
              </p:cNvPr>
              <p:cNvSpPr txBox="1"/>
              <p:nvPr/>
            </p:nvSpPr>
            <p:spPr>
              <a:xfrm>
                <a:off x="3097583" y="10141673"/>
                <a:ext cx="662833" cy="91594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1"/>
                <a:r>
                  <a:rPr lang="he-IL" sz="4800" dirty="0">
                    <a:latin typeface="Heebo Black" pitchFamily="2" charset="-79"/>
                    <a:cs typeface="Heebo Black" pitchFamily="2" charset="-79"/>
                  </a:rPr>
                  <a:t>7</a:t>
                </a:r>
              </a:p>
            </p:txBody>
          </p:sp>
        </p:grpSp>
      </p:grpSp>
      <p:sp>
        <p:nvSpPr>
          <p:cNvPr id="53" name="תרשים זרימה: מסיים 52">
            <a:extLst>
              <a:ext uri="{FF2B5EF4-FFF2-40B4-BE49-F238E27FC236}">
                <a16:creationId xmlns:a16="http://schemas.microsoft.com/office/drawing/2014/main" id="{2297D742-ABB5-46F5-A227-7F08804401D2}"/>
              </a:ext>
            </a:extLst>
          </p:cNvPr>
          <p:cNvSpPr/>
          <p:nvPr/>
        </p:nvSpPr>
        <p:spPr>
          <a:xfrm>
            <a:off x="1957215" y="10940208"/>
            <a:ext cx="2943564" cy="870791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800" dirty="0">
                <a:solidFill>
                  <a:schemeClr val="tx1"/>
                </a:solidFill>
                <a:latin typeface="Heebo Light" panose="00000400000000000000" pitchFamily="2" charset="-79"/>
                <a:cs typeface="Heebo Light" panose="00000400000000000000" pitchFamily="2" charset="-79"/>
              </a:rPr>
              <a:t>התחלה מחדש -&gt;</a:t>
            </a:r>
          </a:p>
        </p:txBody>
      </p:sp>
    </p:spTree>
    <p:extLst>
      <p:ext uri="{BB962C8B-B14F-4D97-AF65-F5344CB8AC3E}">
        <p14:creationId xmlns:p14="http://schemas.microsoft.com/office/powerpoint/2010/main" val="32513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2703</TotalTime>
  <Words>135</Words>
  <Application>Microsoft Office PowerPoint</Application>
  <PresentationFormat>מסך רחב</PresentationFormat>
  <Paragraphs>66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Heebo</vt:lpstr>
      <vt:lpstr>Heebo Black</vt:lpstr>
      <vt:lpstr>Heebo ExtraBold</vt:lpstr>
      <vt:lpstr>Heebo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שחר אלדר</dc:creator>
  <cp:lastModifiedBy>שחר אלדר</cp:lastModifiedBy>
  <cp:revision>27</cp:revision>
  <dcterms:created xsi:type="dcterms:W3CDTF">2021-06-04T05:19:15Z</dcterms:created>
  <dcterms:modified xsi:type="dcterms:W3CDTF">2021-07-30T11:35:31Z</dcterms:modified>
</cp:coreProperties>
</file>