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p>
        </p:txBody>
      </p:sp>
      <p:sp>
        <p:nvSpPr>
          <p:cNvPr id="120" name="Google Shape;1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85935abae_0_8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085935abae_0_8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99" name="Google Shape;199;g1085935abae_0_891: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85935abae_0_8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085935abae_0_8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05" name="Google Shape;205;g1085935abae_0_896: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85935abae_0_9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1085935abae_0_9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11" name="Google Shape;211;g1085935abae_0_901: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85935abae_0_9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1085935abae_0_9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17" name="Google Shape;217;g1085935abae_0_906: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85935abae_0_9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085935abae_0_9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23" name="Google Shape;223;g1085935abae_0_993: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85935abae_0_9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085935abae_0_9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31" name="Google Shape;231;g1085935abae_0_911: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85935abae_0_10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1085935abae_0_10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39" name="Google Shape;239;g1085935abae_0_1073: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85935abae_0_1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085935abae_0_12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53" name="Google Shape;253;g1085935abae_0_1253: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85935abae_0_1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1085935abae_0_14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59" name="Google Shape;259;g1085935abae_0_1417: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85935abae_0_1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085935abae_0_1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73" name="Google Shape;273;g1085935abae_0_1336: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85935abae_0_1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1085935abae_0_14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79" name="Google Shape;279;g1085935abae_0_1430: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85935abae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1085935abae_0_14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93" name="Google Shape;293;g1085935abae_0_1443: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85935abae_0_14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1085935abae_0_14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299" name="Google Shape;299;g1085935abae_0_1448: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85935abae_0_1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1085935abae_0_14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313" name="Google Shape;313;g1085935abae_0_1466: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85935abae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1085935abae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44" name="Google Shape;144;g1085935abae_0_172: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85935abae_0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085935abae_0_3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58" name="Google Shape;158;g1085935abae_0_353: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85935abae_0_6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1085935abae_0_6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69" name="Google Shape;169;g1085935abae_0_621: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85935abae_0_7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1085935abae_0_7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80" name="Google Shape;180;g1085935abae_0_716: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5935abae_0_7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1085935abae_0_7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86" name="Google Shape;186;g1085935abae_0_798: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85935abae_0_8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1085935abae_0_8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193" name="Google Shape;193;g1085935abae_0_880: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74" name="Shape 74"/>
        <p:cNvGrpSpPr/>
        <p:nvPr/>
      </p:nvGrpSpPr>
      <p:grpSpPr>
        <a:xfrm>
          <a:off x="0" y="0"/>
          <a:ext cx="0" cy="0"/>
          <a:chOff x="0" y="0"/>
          <a:chExt cx="0" cy="0"/>
        </a:xfrm>
      </p:grpSpPr>
      <p:sp>
        <p:nvSpPr>
          <p:cNvPr id="75" name="Google Shape;75;p1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1" algn="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1" algn="r">
              <a:lnSpc>
                <a:spcPct val="90000"/>
              </a:lnSpc>
              <a:spcBef>
                <a:spcPts val="800"/>
              </a:spcBef>
              <a:spcAft>
                <a:spcPts val="0"/>
              </a:spcAft>
              <a:buClr>
                <a:schemeClr val="dk1"/>
              </a:buClr>
              <a:buSzPts val="1800"/>
              <a:buNone/>
              <a:defRPr b="1" sz="1800"/>
            </a:lvl1pPr>
            <a:lvl2pPr indent="-228600" lvl="1" marL="914400" rtl="1" algn="r">
              <a:lnSpc>
                <a:spcPct val="90000"/>
              </a:lnSpc>
              <a:spcBef>
                <a:spcPts val="400"/>
              </a:spcBef>
              <a:spcAft>
                <a:spcPts val="0"/>
              </a:spcAft>
              <a:buClr>
                <a:schemeClr val="dk1"/>
              </a:buClr>
              <a:buSzPts val="1500"/>
              <a:buNone/>
              <a:defRPr b="1" sz="1500"/>
            </a:lvl2pPr>
            <a:lvl3pPr indent="-228600" lvl="2" marL="1371600" rtl="1" algn="r">
              <a:lnSpc>
                <a:spcPct val="90000"/>
              </a:lnSpc>
              <a:spcBef>
                <a:spcPts val="400"/>
              </a:spcBef>
              <a:spcAft>
                <a:spcPts val="0"/>
              </a:spcAft>
              <a:buClr>
                <a:schemeClr val="dk1"/>
              </a:buClr>
              <a:buSzPts val="1400"/>
              <a:buNone/>
              <a:defRPr b="1" sz="1400"/>
            </a:lvl3pPr>
            <a:lvl4pPr indent="-228600" lvl="3" marL="1828800" rtl="1" algn="r">
              <a:lnSpc>
                <a:spcPct val="90000"/>
              </a:lnSpc>
              <a:spcBef>
                <a:spcPts val="400"/>
              </a:spcBef>
              <a:spcAft>
                <a:spcPts val="0"/>
              </a:spcAft>
              <a:buClr>
                <a:schemeClr val="dk1"/>
              </a:buClr>
              <a:buSzPts val="1200"/>
              <a:buNone/>
              <a:defRPr b="1" sz="1200"/>
            </a:lvl4pPr>
            <a:lvl5pPr indent="-228600" lvl="4" marL="2286000" rtl="1" algn="r">
              <a:lnSpc>
                <a:spcPct val="90000"/>
              </a:lnSpc>
              <a:spcBef>
                <a:spcPts val="400"/>
              </a:spcBef>
              <a:spcAft>
                <a:spcPts val="0"/>
              </a:spcAft>
              <a:buClr>
                <a:schemeClr val="dk1"/>
              </a:buClr>
              <a:buSzPts val="1200"/>
              <a:buNone/>
              <a:defRPr b="1" sz="1200"/>
            </a:lvl5pPr>
            <a:lvl6pPr indent="-228600" lvl="5" marL="2743200" rtl="1" algn="r">
              <a:lnSpc>
                <a:spcPct val="90000"/>
              </a:lnSpc>
              <a:spcBef>
                <a:spcPts val="400"/>
              </a:spcBef>
              <a:spcAft>
                <a:spcPts val="0"/>
              </a:spcAft>
              <a:buClr>
                <a:schemeClr val="dk1"/>
              </a:buClr>
              <a:buSzPts val="1200"/>
              <a:buNone/>
              <a:defRPr b="1" sz="1200"/>
            </a:lvl6pPr>
            <a:lvl7pPr indent="-228600" lvl="6" marL="3200400" rtl="1" algn="r">
              <a:lnSpc>
                <a:spcPct val="90000"/>
              </a:lnSpc>
              <a:spcBef>
                <a:spcPts val="400"/>
              </a:spcBef>
              <a:spcAft>
                <a:spcPts val="0"/>
              </a:spcAft>
              <a:buClr>
                <a:schemeClr val="dk1"/>
              </a:buClr>
              <a:buSzPts val="1200"/>
              <a:buNone/>
              <a:defRPr b="1" sz="1200"/>
            </a:lvl7pPr>
            <a:lvl8pPr indent="-228600" lvl="7" marL="3657600" rtl="1" algn="r">
              <a:lnSpc>
                <a:spcPct val="90000"/>
              </a:lnSpc>
              <a:spcBef>
                <a:spcPts val="400"/>
              </a:spcBef>
              <a:spcAft>
                <a:spcPts val="0"/>
              </a:spcAft>
              <a:buClr>
                <a:schemeClr val="dk1"/>
              </a:buClr>
              <a:buSzPts val="1200"/>
              <a:buNone/>
              <a:defRPr b="1" sz="1200"/>
            </a:lvl8pPr>
            <a:lvl9pPr indent="-228600" lvl="8" marL="4114800" rtl="1" algn="r">
              <a:lnSpc>
                <a:spcPct val="90000"/>
              </a:lnSpc>
              <a:spcBef>
                <a:spcPts val="400"/>
              </a:spcBef>
              <a:spcAft>
                <a:spcPts val="0"/>
              </a:spcAft>
              <a:buClr>
                <a:schemeClr val="dk1"/>
              </a:buClr>
              <a:buSzPts val="1200"/>
              <a:buNone/>
              <a:defRPr b="1" sz="1200"/>
            </a:lvl9pPr>
          </a:lstStyle>
          <a:p/>
        </p:txBody>
      </p:sp>
      <p:sp>
        <p:nvSpPr>
          <p:cNvPr id="77" name="Google Shape;77;p1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78" name="Google Shape;78;p1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1" algn="r">
              <a:lnSpc>
                <a:spcPct val="90000"/>
              </a:lnSpc>
              <a:spcBef>
                <a:spcPts val="800"/>
              </a:spcBef>
              <a:spcAft>
                <a:spcPts val="0"/>
              </a:spcAft>
              <a:buClr>
                <a:schemeClr val="dk1"/>
              </a:buClr>
              <a:buSzPts val="1800"/>
              <a:buNone/>
              <a:defRPr b="1" sz="1800"/>
            </a:lvl1pPr>
            <a:lvl2pPr indent="-228600" lvl="1" marL="914400" rtl="1" algn="r">
              <a:lnSpc>
                <a:spcPct val="90000"/>
              </a:lnSpc>
              <a:spcBef>
                <a:spcPts val="400"/>
              </a:spcBef>
              <a:spcAft>
                <a:spcPts val="0"/>
              </a:spcAft>
              <a:buClr>
                <a:schemeClr val="dk1"/>
              </a:buClr>
              <a:buSzPts val="1500"/>
              <a:buNone/>
              <a:defRPr b="1" sz="1500"/>
            </a:lvl2pPr>
            <a:lvl3pPr indent="-228600" lvl="2" marL="1371600" rtl="1" algn="r">
              <a:lnSpc>
                <a:spcPct val="90000"/>
              </a:lnSpc>
              <a:spcBef>
                <a:spcPts val="400"/>
              </a:spcBef>
              <a:spcAft>
                <a:spcPts val="0"/>
              </a:spcAft>
              <a:buClr>
                <a:schemeClr val="dk1"/>
              </a:buClr>
              <a:buSzPts val="1400"/>
              <a:buNone/>
              <a:defRPr b="1" sz="1400"/>
            </a:lvl3pPr>
            <a:lvl4pPr indent="-228600" lvl="3" marL="1828800" rtl="1" algn="r">
              <a:lnSpc>
                <a:spcPct val="90000"/>
              </a:lnSpc>
              <a:spcBef>
                <a:spcPts val="400"/>
              </a:spcBef>
              <a:spcAft>
                <a:spcPts val="0"/>
              </a:spcAft>
              <a:buClr>
                <a:schemeClr val="dk1"/>
              </a:buClr>
              <a:buSzPts val="1200"/>
              <a:buNone/>
              <a:defRPr b="1" sz="1200"/>
            </a:lvl4pPr>
            <a:lvl5pPr indent="-228600" lvl="4" marL="2286000" rtl="1" algn="r">
              <a:lnSpc>
                <a:spcPct val="90000"/>
              </a:lnSpc>
              <a:spcBef>
                <a:spcPts val="400"/>
              </a:spcBef>
              <a:spcAft>
                <a:spcPts val="0"/>
              </a:spcAft>
              <a:buClr>
                <a:schemeClr val="dk1"/>
              </a:buClr>
              <a:buSzPts val="1200"/>
              <a:buNone/>
              <a:defRPr b="1" sz="1200"/>
            </a:lvl5pPr>
            <a:lvl6pPr indent="-228600" lvl="5" marL="2743200" rtl="1" algn="r">
              <a:lnSpc>
                <a:spcPct val="90000"/>
              </a:lnSpc>
              <a:spcBef>
                <a:spcPts val="400"/>
              </a:spcBef>
              <a:spcAft>
                <a:spcPts val="0"/>
              </a:spcAft>
              <a:buClr>
                <a:schemeClr val="dk1"/>
              </a:buClr>
              <a:buSzPts val="1200"/>
              <a:buNone/>
              <a:defRPr b="1" sz="1200"/>
            </a:lvl6pPr>
            <a:lvl7pPr indent="-228600" lvl="6" marL="3200400" rtl="1" algn="r">
              <a:lnSpc>
                <a:spcPct val="90000"/>
              </a:lnSpc>
              <a:spcBef>
                <a:spcPts val="400"/>
              </a:spcBef>
              <a:spcAft>
                <a:spcPts val="0"/>
              </a:spcAft>
              <a:buClr>
                <a:schemeClr val="dk1"/>
              </a:buClr>
              <a:buSzPts val="1200"/>
              <a:buNone/>
              <a:defRPr b="1" sz="1200"/>
            </a:lvl7pPr>
            <a:lvl8pPr indent="-228600" lvl="7" marL="3657600" rtl="1" algn="r">
              <a:lnSpc>
                <a:spcPct val="90000"/>
              </a:lnSpc>
              <a:spcBef>
                <a:spcPts val="400"/>
              </a:spcBef>
              <a:spcAft>
                <a:spcPts val="0"/>
              </a:spcAft>
              <a:buClr>
                <a:schemeClr val="dk1"/>
              </a:buClr>
              <a:buSzPts val="1200"/>
              <a:buNone/>
              <a:defRPr b="1" sz="1200"/>
            </a:lvl8pPr>
            <a:lvl9pPr indent="-228600" lvl="8" marL="4114800" rtl="1" algn="r">
              <a:lnSpc>
                <a:spcPct val="90000"/>
              </a:lnSpc>
              <a:spcBef>
                <a:spcPts val="400"/>
              </a:spcBef>
              <a:spcAft>
                <a:spcPts val="0"/>
              </a:spcAft>
              <a:buClr>
                <a:schemeClr val="dk1"/>
              </a:buClr>
              <a:buSzPts val="1200"/>
              <a:buNone/>
              <a:defRPr b="1" sz="1200"/>
            </a:lvl9pPr>
          </a:lstStyle>
          <a:p/>
        </p:txBody>
      </p:sp>
      <p:sp>
        <p:nvSpPr>
          <p:cNvPr id="79" name="Google Shape;79;p1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80" name="Google Shape;80;p12"/>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81" name="Google Shape;81;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82" name="Google Shape;82;p12"/>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83" name="Shape 83"/>
        <p:cNvGrpSpPr/>
        <p:nvPr/>
      </p:nvGrpSpPr>
      <p:grpSpPr>
        <a:xfrm>
          <a:off x="0" y="0"/>
          <a:ext cx="0" cy="0"/>
          <a:chOff x="0" y="0"/>
          <a:chExt cx="0" cy="0"/>
        </a:xfrm>
      </p:grpSpPr>
      <p:sp>
        <p:nvSpPr>
          <p:cNvPr id="84" name="Google Shape;8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1" algn="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3"/>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87" name="Google Shape;87;p13"/>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88" name="Shape 88"/>
        <p:cNvGrpSpPr/>
        <p:nvPr/>
      </p:nvGrpSpPr>
      <p:grpSpPr>
        <a:xfrm>
          <a:off x="0" y="0"/>
          <a:ext cx="0" cy="0"/>
          <a:chOff x="0" y="0"/>
          <a:chExt cx="0" cy="0"/>
        </a:xfrm>
      </p:grpSpPr>
      <p:sp>
        <p:nvSpPr>
          <p:cNvPr id="89" name="Google Shape;89;p14"/>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90" name="Google Shape;9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91" name="Google Shape;91;p14"/>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92" name="Shape 92"/>
        <p:cNvGrpSpPr/>
        <p:nvPr/>
      </p:nvGrpSpPr>
      <p:grpSpPr>
        <a:xfrm>
          <a:off x="0" y="0"/>
          <a:ext cx="0" cy="0"/>
          <a:chOff x="0" y="0"/>
          <a:chExt cx="0" cy="0"/>
        </a:xfrm>
      </p:grpSpPr>
      <p:sp>
        <p:nvSpPr>
          <p:cNvPr id="93" name="Google Shape;93;p1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1" algn="r">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1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1" algn="r">
              <a:lnSpc>
                <a:spcPct val="90000"/>
              </a:lnSpc>
              <a:spcBef>
                <a:spcPts val="800"/>
              </a:spcBef>
              <a:spcAft>
                <a:spcPts val="0"/>
              </a:spcAft>
              <a:buClr>
                <a:schemeClr val="dk1"/>
              </a:buClr>
              <a:buSzPts val="2400"/>
              <a:buChar char="•"/>
              <a:defRPr sz="2400"/>
            </a:lvl1pPr>
            <a:lvl2pPr indent="-361950" lvl="1" marL="914400" rtl="1" algn="r">
              <a:lnSpc>
                <a:spcPct val="90000"/>
              </a:lnSpc>
              <a:spcBef>
                <a:spcPts val="400"/>
              </a:spcBef>
              <a:spcAft>
                <a:spcPts val="0"/>
              </a:spcAft>
              <a:buClr>
                <a:schemeClr val="dk1"/>
              </a:buClr>
              <a:buSzPts val="2100"/>
              <a:buChar char="•"/>
              <a:defRPr sz="2100"/>
            </a:lvl2pPr>
            <a:lvl3pPr indent="-342900" lvl="2" marL="1371600" rtl="1" algn="r">
              <a:lnSpc>
                <a:spcPct val="90000"/>
              </a:lnSpc>
              <a:spcBef>
                <a:spcPts val="400"/>
              </a:spcBef>
              <a:spcAft>
                <a:spcPts val="0"/>
              </a:spcAft>
              <a:buClr>
                <a:schemeClr val="dk1"/>
              </a:buClr>
              <a:buSzPts val="1800"/>
              <a:buChar char="•"/>
              <a:defRPr sz="1800"/>
            </a:lvl3pPr>
            <a:lvl4pPr indent="-323850" lvl="3" marL="1828800" rtl="1" algn="r">
              <a:lnSpc>
                <a:spcPct val="90000"/>
              </a:lnSpc>
              <a:spcBef>
                <a:spcPts val="400"/>
              </a:spcBef>
              <a:spcAft>
                <a:spcPts val="0"/>
              </a:spcAft>
              <a:buClr>
                <a:schemeClr val="dk1"/>
              </a:buClr>
              <a:buSzPts val="1500"/>
              <a:buChar char="•"/>
              <a:defRPr sz="1500"/>
            </a:lvl4pPr>
            <a:lvl5pPr indent="-323850" lvl="4" marL="2286000" rtl="1" algn="r">
              <a:lnSpc>
                <a:spcPct val="90000"/>
              </a:lnSpc>
              <a:spcBef>
                <a:spcPts val="400"/>
              </a:spcBef>
              <a:spcAft>
                <a:spcPts val="0"/>
              </a:spcAft>
              <a:buClr>
                <a:schemeClr val="dk1"/>
              </a:buClr>
              <a:buSzPts val="1500"/>
              <a:buChar char="•"/>
              <a:defRPr sz="1500"/>
            </a:lvl5pPr>
            <a:lvl6pPr indent="-323850" lvl="5" marL="2743200" rtl="1" algn="r">
              <a:lnSpc>
                <a:spcPct val="90000"/>
              </a:lnSpc>
              <a:spcBef>
                <a:spcPts val="400"/>
              </a:spcBef>
              <a:spcAft>
                <a:spcPts val="0"/>
              </a:spcAft>
              <a:buClr>
                <a:schemeClr val="dk1"/>
              </a:buClr>
              <a:buSzPts val="1500"/>
              <a:buChar char="•"/>
              <a:defRPr sz="1500"/>
            </a:lvl6pPr>
            <a:lvl7pPr indent="-323850" lvl="6" marL="3200400" rtl="1" algn="r">
              <a:lnSpc>
                <a:spcPct val="90000"/>
              </a:lnSpc>
              <a:spcBef>
                <a:spcPts val="400"/>
              </a:spcBef>
              <a:spcAft>
                <a:spcPts val="0"/>
              </a:spcAft>
              <a:buClr>
                <a:schemeClr val="dk1"/>
              </a:buClr>
              <a:buSzPts val="1500"/>
              <a:buChar char="•"/>
              <a:defRPr sz="1500"/>
            </a:lvl7pPr>
            <a:lvl8pPr indent="-323850" lvl="7" marL="3657600" rtl="1" algn="r">
              <a:lnSpc>
                <a:spcPct val="90000"/>
              </a:lnSpc>
              <a:spcBef>
                <a:spcPts val="400"/>
              </a:spcBef>
              <a:spcAft>
                <a:spcPts val="0"/>
              </a:spcAft>
              <a:buClr>
                <a:schemeClr val="dk1"/>
              </a:buClr>
              <a:buSzPts val="1500"/>
              <a:buChar char="•"/>
              <a:defRPr sz="1500"/>
            </a:lvl8pPr>
            <a:lvl9pPr indent="-323850" lvl="8" marL="4114800" rtl="1" algn="r">
              <a:lnSpc>
                <a:spcPct val="90000"/>
              </a:lnSpc>
              <a:spcBef>
                <a:spcPts val="400"/>
              </a:spcBef>
              <a:spcAft>
                <a:spcPts val="0"/>
              </a:spcAft>
              <a:buClr>
                <a:schemeClr val="dk1"/>
              </a:buClr>
              <a:buSzPts val="1500"/>
              <a:buChar char="•"/>
              <a:defRPr sz="1500"/>
            </a:lvl9pPr>
          </a:lstStyle>
          <a:p/>
        </p:txBody>
      </p:sp>
      <p:sp>
        <p:nvSpPr>
          <p:cNvPr id="95" name="Google Shape;95;p1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1" algn="r">
              <a:lnSpc>
                <a:spcPct val="90000"/>
              </a:lnSpc>
              <a:spcBef>
                <a:spcPts val="800"/>
              </a:spcBef>
              <a:spcAft>
                <a:spcPts val="0"/>
              </a:spcAft>
              <a:buClr>
                <a:schemeClr val="dk1"/>
              </a:buClr>
              <a:buSzPts val="1200"/>
              <a:buNone/>
              <a:defRPr sz="1200"/>
            </a:lvl1pPr>
            <a:lvl2pPr indent="-228600" lvl="1" marL="914400" rtl="1" algn="r">
              <a:lnSpc>
                <a:spcPct val="90000"/>
              </a:lnSpc>
              <a:spcBef>
                <a:spcPts val="400"/>
              </a:spcBef>
              <a:spcAft>
                <a:spcPts val="0"/>
              </a:spcAft>
              <a:buClr>
                <a:schemeClr val="dk1"/>
              </a:buClr>
              <a:buSzPts val="1100"/>
              <a:buNone/>
              <a:defRPr sz="1100"/>
            </a:lvl2pPr>
            <a:lvl3pPr indent="-228600" lvl="2" marL="1371600" rtl="1" algn="r">
              <a:lnSpc>
                <a:spcPct val="90000"/>
              </a:lnSpc>
              <a:spcBef>
                <a:spcPts val="400"/>
              </a:spcBef>
              <a:spcAft>
                <a:spcPts val="0"/>
              </a:spcAft>
              <a:buClr>
                <a:schemeClr val="dk1"/>
              </a:buClr>
              <a:buSzPts val="900"/>
              <a:buNone/>
              <a:defRPr sz="900"/>
            </a:lvl3pPr>
            <a:lvl4pPr indent="-228600" lvl="3" marL="1828800" rtl="1" algn="r">
              <a:lnSpc>
                <a:spcPct val="90000"/>
              </a:lnSpc>
              <a:spcBef>
                <a:spcPts val="400"/>
              </a:spcBef>
              <a:spcAft>
                <a:spcPts val="0"/>
              </a:spcAft>
              <a:buClr>
                <a:schemeClr val="dk1"/>
              </a:buClr>
              <a:buSzPts val="800"/>
              <a:buNone/>
              <a:defRPr sz="800"/>
            </a:lvl4pPr>
            <a:lvl5pPr indent="-228600" lvl="4" marL="2286000" rtl="1" algn="r">
              <a:lnSpc>
                <a:spcPct val="90000"/>
              </a:lnSpc>
              <a:spcBef>
                <a:spcPts val="400"/>
              </a:spcBef>
              <a:spcAft>
                <a:spcPts val="0"/>
              </a:spcAft>
              <a:buClr>
                <a:schemeClr val="dk1"/>
              </a:buClr>
              <a:buSzPts val="800"/>
              <a:buNone/>
              <a:defRPr sz="800"/>
            </a:lvl5pPr>
            <a:lvl6pPr indent="-228600" lvl="5" marL="2743200" rtl="1" algn="r">
              <a:lnSpc>
                <a:spcPct val="90000"/>
              </a:lnSpc>
              <a:spcBef>
                <a:spcPts val="400"/>
              </a:spcBef>
              <a:spcAft>
                <a:spcPts val="0"/>
              </a:spcAft>
              <a:buClr>
                <a:schemeClr val="dk1"/>
              </a:buClr>
              <a:buSzPts val="800"/>
              <a:buNone/>
              <a:defRPr sz="800"/>
            </a:lvl6pPr>
            <a:lvl7pPr indent="-228600" lvl="6" marL="3200400" rtl="1" algn="r">
              <a:lnSpc>
                <a:spcPct val="90000"/>
              </a:lnSpc>
              <a:spcBef>
                <a:spcPts val="400"/>
              </a:spcBef>
              <a:spcAft>
                <a:spcPts val="0"/>
              </a:spcAft>
              <a:buClr>
                <a:schemeClr val="dk1"/>
              </a:buClr>
              <a:buSzPts val="800"/>
              <a:buNone/>
              <a:defRPr sz="800"/>
            </a:lvl7pPr>
            <a:lvl8pPr indent="-228600" lvl="7" marL="3657600" rtl="1" algn="r">
              <a:lnSpc>
                <a:spcPct val="90000"/>
              </a:lnSpc>
              <a:spcBef>
                <a:spcPts val="400"/>
              </a:spcBef>
              <a:spcAft>
                <a:spcPts val="0"/>
              </a:spcAft>
              <a:buClr>
                <a:schemeClr val="dk1"/>
              </a:buClr>
              <a:buSzPts val="800"/>
              <a:buNone/>
              <a:defRPr sz="800"/>
            </a:lvl8pPr>
            <a:lvl9pPr indent="-228600" lvl="8" marL="4114800" rtl="1" algn="r">
              <a:lnSpc>
                <a:spcPct val="90000"/>
              </a:lnSpc>
              <a:spcBef>
                <a:spcPts val="400"/>
              </a:spcBef>
              <a:spcAft>
                <a:spcPts val="0"/>
              </a:spcAft>
              <a:buClr>
                <a:schemeClr val="dk1"/>
              </a:buClr>
              <a:buSzPts val="800"/>
              <a:buNone/>
              <a:defRPr sz="800"/>
            </a:lvl9pPr>
          </a:lstStyle>
          <a:p/>
        </p:txBody>
      </p:sp>
      <p:sp>
        <p:nvSpPr>
          <p:cNvPr id="96" name="Google Shape;96;p15"/>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97" name="Google Shape;9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98" name="Google Shape;98;p15"/>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99" name="Shape 99"/>
        <p:cNvGrpSpPr/>
        <p:nvPr/>
      </p:nvGrpSpPr>
      <p:grpSpPr>
        <a:xfrm>
          <a:off x="0" y="0"/>
          <a:ext cx="0" cy="0"/>
          <a:chOff x="0" y="0"/>
          <a:chExt cx="0" cy="0"/>
        </a:xfrm>
      </p:grpSpPr>
      <p:sp>
        <p:nvSpPr>
          <p:cNvPr id="100" name="Google Shape;100;p1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1" algn="r">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16"/>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1" algn="r">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1" algn="r">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1" algn="r">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1" algn="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1" algn="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1" algn="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1" algn="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1" algn="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1" algn="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2" name="Google Shape;102;p1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1" algn="r">
              <a:lnSpc>
                <a:spcPct val="90000"/>
              </a:lnSpc>
              <a:spcBef>
                <a:spcPts val="800"/>
              </a:spcBef>
              <a:spcAft>
                <a:spcPts val="0"/>
              </a:spcAft>
              <a:buClr>
                <a:schemeClr val="dk1"/>
              </a:buClr>
              <a:buSzPts val="1200"/>
              <a:buNone/>
              <a:defRPr sz="1200"/>
            </a:lvl1pPr>
            <a:lvl2pPr indent="-228600" lvl="1" marL="914400" rtl="1" algn="r">
              <a:lnSpc>
                <a:spcPct val="90000"/>
              </a:lnSpc>
              <a:spcBef>
                <a:spcPts val="400"/>
              </a:spcBef>
              <a:spcAft>
                <a:spcPts val="0"/>
              </a:spcAft>
              <a:buClr>
                <a:schemeClr val="dk1"/>
              </a:buClr>
              <a:buSzPts val="1100"/>
              <a:buNone/>
              <a:defRPr sz="1100"/>
            </a:lvl2pPr>
            <a:lvl3pPr indent="-228600" lvl="2" marL="1371600" rtl="1" algn="r">
              <a:lnSpc>
                <a:spcPct val="90000"/>
              </a:lnSpc>
              <a:spcBef>
                <a:spcPts val="400"/>
              </a:spcBef>
              <a:spcAft>
                <a:spcPts val="0"/>
              </a:spcAft>
              <a:buClr>
                <a:schemeClr val="dk1"/>
              </a:buClr>
              <a:buSzPts val="900"/>
              <a:buNone/>
              <a:defRPr sz="900"/>
            </a:lvl3pPr>
            <a:lvl4pPr indent="-228600" lvl="3" marL="1828800" rtl="1" algn="r">
              <a:lnSpc>
                <a:spcPct val="90000"/>
              </a:lnSpc>
              <a:spcBef>
                <a:spcPts val="400"/>
              </a:spcBef>
              <a:spcAft>
                <a:spcPts val="0"/>
              </a:spcAft>
              <a:buClr>
                <a:schemeClr val="dk1"/>
              </a:buClr>
              <a:buSzPts val="800"/>
              <a:buNone/>
              <a:defRPr sz="800"/>
            </a:lvl4pPr>
            <a:lvl5pPr indent="-228600" lvl="4" marL="2286000" rtl="1" algn="r">
              <a:lnSpc>
                <a:spcPct val="90000"/>
              </a:lnSpc>
              <a:spcBef>
                <a:spcPts val="400"/>
              </a:spcBef>
              <a:spcAft>
                <a:spcPts val="0"/>
              </a:spcAft>
              <a:buClr>
                <a:schemeClr val="dk1"/>
              </a:buClr>
              <a:buSzPts val="800"/>
              <a:buNone/>
              <a:defRPr sz="800"/>
            </a:lvl5pPr>
            <a:lvl6pPr indent="-228600" lvl="5" marL="2743200" rtl="1" algn="r">
              <a:lnSpc>
                <a:spcPct val="90000"/>
              </a:lnSpc>
              <a:spcBef>
                <a:spcPts val="400"/>
              </a:spcBef>
              <a:spcAft>
                <a:spcPts val="0"/>
              </a:spcAft>
              <a:buClr>
                <a:schemeClr val="dk1"/>
              </a:buClr>
              <a:buSzPts val="800"/>
              <a:buNone/>
              <a:defRPr sz="800"/>
            </a:lvl6pPr>
            <a:lvl7pPr indent="-228600" lvl="6" marL="3200400" rtl="1" algn="r">
              <a:lnSpc>
                <a:spcPct val="90000"/>
              </a:lnSpc>
              <a:spcBef>
                <a:spcPts val="400"/>
              </a:spcBef>
              <a:spcAft>
                <a:spcPts val="0"/>
              </a:spcAft>
              <a:buClr>
                <a:schemeClr val="dk1"/>
              </a:buClr>
              <a:buSzPts val="800"/>
              <a:buNone/>
              <a:defRPr sz="800"/>
            </a:lvl7pPr>
            <a:lvl8pPr indent="-228600" lvl="7" marL="3657600" rtl="1" algn="r">
              <a:lnSpc>
                <a:spcPct val="90000"/>
              </a:lnSpc>
              <a:spcBef>
                <a:spcPts val="400"/>
              </a:spcBef>
              <a:spcAft>
                <a:spcPts val="0"/>
              </a:spcAft>
              <a:buClr>
                <a:schemeClr val="dk1"/>
              </a:buClr>
              <a:buSzPts val="800"/>
              <a:buNone/>
              <a:defRPr sz="800"/>
            </a:lvl8pPr>
            <a:lvl9pPr indent="-228600" lvl="8" marL="4114800" rtl="1" algn="r">
              <a:lnSpc>
                <a:spcPct val="90000"/>
              </a:lnSpc>
              <a:spcBef>
                <a:spcPts val="400"/>
              </a:spcBef>
              <a:spcAft>
                <a:spcPts val="0"/>
              </a:spcAft>
              <a:buClr>
                <a:schemeClr val="dk1"/>
              </a:buClr>
              <a:buSzPts val="800"/>
              <a:buNone/>
              <a:defRPr sz="800"/>
            </a:lvl9pPr>
          </a:lstStyle>
          <a:p/>
        </p:txBody>
      </p:sp>
      <p:sp>
        <p:nvSpPr>
          <p:cNvPr id="103" name="Google Shape;103;p16"/>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104" name="Google Shape;10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105" name="Google Shape;105;p16"/>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106" name="Shape 106"/>
        <p:cNvGrpSpPr/>
        <p:nvPr/>
      </p:nvGrpSpPr>
      <p:grpSpPr>
        <a:xfrm>
          <a:off x="0" y="0"/>
          <a:ext cx="0" cy="0"/>
          <a:chOff x="0" y="0"/>
          <a:chExt cx="0" cy="0"/>
        </a:xfrm>
      </p:grpSpPr>
      <p:sp>
        <p:nvSpPr>
          <p:cNvPr id="107" name="Google Shape;107;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1" algn="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1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109" name="Google Shape;109;p17"/>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110" name="Google Shape;110;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111" name="Google Shape;111;p17"/>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112" name="Shape 112"/>
        <p:cNvGrpSpPr/>
        <p:nvPr/>
      </p:nvGrpSpPr>
      <p:grpSpPr>
        <a:xfrm>
          <a:off x="0" y="0"/>
          <a:ext cx="0" cy="0"/>
          <a:chOff x="0" y="0"/>
          <a:chExt cx="0" cy="0"/>
        </a:xfrm>
      </p:grpSpPr>
      <p:sp>
        <p:nvSpPr>
          <p:cNvPr id="113" name="Google Shape;113;p1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1" algn="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1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115" name="Google Shape;115;p18"/>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116" name="Google Shape;11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117" name="Google Shape;117;p18"/>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 name="Shape 17"/>
        <p:cNvGrpSpPr/>
        <p:nvPr/>
      </p:nvGrpSpPr>
      <p:grpSpPr>
        <a:xfrm>
          <a:off x="0" y="0"/>
          <a:ext cx="0" cy="0"/>
          <a:chOff x="0" y="0"/>
          <a:chExt cx="0" cy="0"/>
        </a:xfrm>
      </p:grpSpPr>
      <p:sp>
        <p:nvSpPr>
          <p:cNvPr id="18" name="Google Shape;18;p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0" name="Google Shape;20;p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 name="Google Shape;21;p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 name="Shape 24"/>
        <p:cNvGrpSpPr/>
        <p:nvPr/>
      </p:nvGrpSpPr>
      <p:grpSpPr>
        <a:xfrm>
          <a:off x="0" y="0"/>
          <a:ext cx="0" cy="0"/>
          <a:chOff x="0" y="0"/>
          <a:chExt cx="0" cy="0"/>
        </a:xfrm>
      </p:grpSpPr>
      <p:sp>
        <p:nvSpPr>
          <p:cNvPr id="25" name="Google Shape;25;p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
          <p:cNvSpPr/>
          <p:nvPr>
            <p:ph idx="2" type="pic"/>
          </p:nvPr>
        </p:nvSpPr>
        <p:spPr>
          <a:xfrm>
            <a:off x="3887391" y="740569"/>
            <a:ext cx="4629150" cy="3655219"/>
          </a:xfrm>
          <a:prstGeom prst="rect">
            <a:avLst/>
          </a:prstGeom>
          <a:noFill/>
          <a:ln>
            <a:noFill/>
          </a:ln>
        </p:spPr>
      </p:sp>
      <p:sp>
        <p:nvSpPr>
          <p:cNvPr id="27" name="Google Shape;27;p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 name="Google Shape;28;p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6"/>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6"/>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49" name="Shape 49"/>
        <p:cNvGrpSpPr/>
        <p:nvPr/>
      </p:nvGrpSpPr>
      <p:grpSpPr>
        <a:xfrm>
          <a:off x="0" y="0"/>
          <a:ext cx="0" cy="0"/>
          <a:chOff x="0" y="0"/>
          <a:chExt cx="0" cy="0"/>
        </a:xfrm>
      </p:grpSpPr>
      <p:sp>
        <p:nvSpPr>
          <p:cNvPr id="50" name="Google Shape;50;p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1"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 name="Google Shape;51;p8"/>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1" algn="ctr">
              <a:lnSpc>
                <a:spcPct val="90000"/>
              </a:lnSpc>
              <a:spcBef>
                <a:spcPts val="800"/>
              </a:spcBef>
              <a:spcAft>
                <a:spcPts val="0"/>
              </a:spcAft>
              <a:buClr>
                <a:schemeClr val="dk1"/>
              </a:buClr>
              <a:buSzPts val="1800"/>
              <a:buNone/>
              <a:defRPr sz="1800"/>
            </a:lvl1pPr>
            <a:lvl2pPr lvl="1" rtl="1" algn="ctr">
              <a:lnSpc>
                <a:spcPct val="90000"/>
              </a:lnSpc>
              <a:spcBef>
                <a:spcPts val="400"/>
              </a:spcBef>
              <a:spcAft>
                <a:spcPts val="0"/>
              </a:spcAft>
              <a:buClr>
                <a:schemeClr val="dk1"/>
              </a:buClr>
              <a:buSzPts val="1500"/>
              <a:buNone/>
              <a:defRPr sz="1500"/>
            </a:lvl2pPr>
            <a:lvl3pPr lvl="2" rtl="1" algn="ctr">
              <a:lnSpc>
                <a:spcPct val="90000"/>
              </a:lnSpc>
              <a:spcBef>
                <a:spcPts val="400"/>
              </a:spcBef>
              <a:spcAft>
                <a:spcPts val="0"/>
              </a:spcAft>
              <a:buClr>
                <a:schemeClr val="dk1"/>
              </a:buClr>
              <a:buSzPts val="1400"/>
              <a:buNone/>
              <a:defRPr sz="1400"/>
            </a:lvl3pPr>
            <a:lvl4pPr lvl="3" rtl="1" algn="ctr">
              <a:lnSpc>
                <a:spcPct val="90000"/>
              </a:lnSpc>
              <a:spcBef>
                <a:spcPts val="400"/>
              </a:spcBef>
              <a:spcAft>
                <a:spcPts val="0"/>
              </a:spcAft>
              <a:buClr>
                <a:schemeClr val="dk1"/>
              </a:buClr>
              <a:buSzPts val="1200"/>
              <a:buNone/>
              <a:defRPr sz="1200"/>
            </a:lvl4pPr>
            <a:lvl5pPr lvl="4" rtl="1" algn="ctr">
              <a:lnSpc>
                <a:spcPct val="90000"/>
              </a:lnSpc>
              <a:spcBef>
                <a:spcPts val="400"/>
              </a:spcBef>
              <a:spcAft>
                <a:spcPts val="0"/>
              </a:spcAft>
              <a:buClr>
                <a:schemeClr val="dk1"/>
              </a:buClr>
              <a:buSzPts val="1200"/>
              <a:buNone/>
              <a:defRPr sz="1200"/>
            </a:lvl5pPr>
            <a:lvl6pPr lvl="5" rtl="1" algn="ctr">
              <a:lnSpc>
                <a:spcPct val="90000"/>
              </a:lnSpc>
              <a:spcBef>
                <a:spcPts val="400"/>
              </a:spcBef>
              <a:spcAft>
                <a:spcPts val="0"/>
              </a:spcAft>
              <a:buClr>
                <a:schemeClr val="dk1"/>
              </a:buClr>
              <a:buSzPts val="1200"/>
              <a:buNone/>
              <a:defRPr sz="1200"/>
            </a:lvl6pPr>
            <a:lvl7pPr lvl="6" rtl="1" algn="ctr">
              <a:lnSpc>
                <a:spcPct val="90000"/>
              </a:lnSpc>
              <a:spcBef>
                <a:spcPts val="400"/>
              </a:spcBef>
              <a:spcAft>
                <a:spcPts val="0"/>
              </a:spcAft>
              <a:buClr>
                <a:schemeClr val="dk1"/>
              </a:buClr>
              <a:buSzPts val="1200"/>
              <a:buNone/>
              <a:defRPr sz="1200"/>
            </a:lvl7pPr>
            <a:lvl8pPr lvl="7" rtl="1" algn="ctr">
              <a:lnSpc>
                <a:spcPct val="90000"/>
              </a:lnSpc>
              <a:spcBef>
                <a:spcPts val="400"/>
              </a:spcBef>
              <a:spcAft>
                <a:spcPts val="0"/>
              </a:spcAft>
              <a:buClr>
                <a:schemeClr val="dk1"/>
              </a:buClr>
              <a:buSzPts val="1200"/>
              <a:buNone/>
              <a:defRPr sz="1200"/>
            </a:lvl8pPr>
            <a:lvl9pPr lvl="8" rtl="1" algn="ctr">
              <a:lnSpc>
                <a:spcPct val="90000"/>
              </a:lnSpc>
              <a:spcBef>
                <a:spcPts val="400"/>
              </a:spcBef>
              <a:spcAft>
                <a:spcPts val="0"/>
              </a:spcAft>
              <a:buClr>
                <a:schemeClr val="dk1"/>
              </a:buClr>
              <a:buSzPts val="1200"/>
              <a:buNone/>
              <a:defRPr sz="1200"/>
            </a:lvl9pPr>
          </a:lstStyle>
          <a:p/>
        </p:txBody>
      </p:sp>
      <p:sp>
        <p:nvSpPr>
          <p:cNvPr id="52" name="Google Shape;52;p8"/>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53" name="Google Shape;53;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54" name="Google Shape;54;p8"/>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55" name="Shape 55"/>
        <p:cNvGrpSpPr/>
        <p:nvPr/>
      </p:nvGrpSpPr>
      <p:grpSpPr>
        <a:xfrm>
          <a:off x="0" y="0"/>
          <a:ext cx="0" cy="0"/>
          <a:chOff x="0" y="0"/>
          <a:chExt cx="0" cy="0"/>
        </a:xfrm>
      </p:grpSpPr>
      <p:sp>
        <p:nvSpPr>
          <p:cNvPr id="56" name="Google Shape;56;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1" algn="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7" name="Google Shape;57;p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58" name="Google Shape;58;p9"/>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60" name="Google Shape;60;p9"/>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61" name="Shape 61"/>
        <p:cNvGrpSpPr/>
        <p:nvPr/>
      </p:nvGrpSpPr>
      <p:grpSpPr>
        <a:xfrm>
          <a:off x="0" y="0"/>
          <a:ext cx="0" cy="0"/>
          <a:chOff x="0" y="0"/>
          <a:chExt cx="0" cy="0"/>
        </a:xfrm>
      </p:grpSpPr>
      <p:sp>
        <p:nvSpPr>
          <p:cNvPr id="62" name="Google Shape;62;p10"/>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1" algn="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1" algn="r">
              <a:lnSpc>
                <a:spcPct val="90000"/>
              </a:lnSpc>
              <a:spcBef>
                <a:spcPts val="800"/>
              </a:spcBef>
              <a:spcAft>
                <a:spcPts val="0"/>
              </a:spcAft>
              <a:buClr>
                <a:srgbClr val="888888"/>
              </a:buClr>
              <a:buSzPts val="1800"/>
              <a:buNone/>
              <a:defRPr sz="1800">
                <a:solidFill>
                  <a:srgbClr val="888888"/>
                </a:solidFill>
              </a:defRPr>
            </a:lvl1pPr>
            <a:lvl2pPr indent="-228600" lvl="1" marL="914400" rtl="1" algn="r">
              <a:lnSpc>
                <a:spcPct val="90000"/>
              </a:lnSpc>
              <a:spcBef>
                <a:spcPts val="400"/>
              </a:spcBef>
              <a:spcAft>
                <a:spcPts val="0"/>
              </a:spcAft>
              <a:buClr>
                <a:srgbClr val="888888"/>
              </a:buClr>
              <a:buSzPts val="1500"/>
              <a:buNone/>
              <a:defRPr sz="1500">
                <a:solidFill>
                  <a:srgbClr val="888888"/>
                </a:solidFill>
              </a:defRPr>
            </a:lvl2pPr>
            <a:lvl3pPr indent="-228600" lvl="2" marL="1371600" rtl="1" algn="r">
              <a:lnSpc>
                <a:spcPct val="90000"/>
              </a:lnSpc>
              <a:spcBef>
                <a:spcPts val="400"/>
              </a:spcBef>
              <a:spcAft>
                <a:spcPts val="0"/>
              </a:spcAft>
              <a:buClr>
                <a:srgbClr val="888888"/>
              </a:buClr>
              <a:buSzPts val="1400"/>
              <a:buNone/>
              <a:defRPr sz="1400">
                <a:solidFill>
                  <a:srgbClr val="888888"/>
                </a:solidFill>
              </a:defRPr>
            </a:lvl3pPr>
            <a:lvl4pPr indent="-228600" lvl="3" marL="1828800" rtl="1" algn="r">
              <a:lnSpc>
                <a:spcPct val="90000"/>
              </a:lnSpc>
              <a:spcBef>
                <a:spcPts val="400"/>
              </a:spcBef>
              <a:spcAft>
                <a:spcPts val="0"/>
              </a:spcAft>
              <a:buClr>
                <a:srgbClr val="888888"/>
              </a:buClr>
              <a:buSzPts val="1200"/>
              <a:buNone/>
              <a:defRPr sz="1200">
                <a:solidFill>
                  <a:srgbClr val="888888"/>
                </a:solidFill>
              </a:defRPr>
            </a:lvl4pPr>
            <a:lvl5pPr indent="-228600" lvl="4" marL="2286000" rtl="1" algn="r">
              <a:lnSpc>
                <a:spcPct val="90000"/>
              </a:lnSpc>
              <a:spcBef>
                <a:spcPts val="400"/>
              </a:spcBef>
              <a:spcAft>
                <a:spcPts val="0"/>
              </a:spcAft>
              <a:buClr>
                <a:srgbClr val="888888"/>
              </a:buClr>
              <a:buSzPts val="1200"/>
              <a:buNone/>
              <a:defRPr sz="1200">
                <a:solidFill>
                  <a:srgbClr val="888888"/>
                </a:solidFill>
              </a:defRPr>
            </a:lvl5pPr>
            <a:lvl6pPr indent="-228600" lvl="5" marL="2743200" rtl="1" algn="r">
              <a:lnSpc>
                <a:spcPct val="90000"/>
              </a:lnSpc>
              <a:spcBef>
                <a:spcPts val="400"/>
              </a:spcBef>
              <a:spcAft>
                <a:spcPts val="0"/>
              </a:spcAft>
              <a:buClr>
                <a:srgbClr val="888888"/>
              </a:buClr>
              <a:buSzPts val="1200"/>
              <a:buNone/>
              <a:defRPr sz="1200">
                <a:solidFill>
                  <a:srgbClr val="888888"/>
                </a:solidFill>
              </a:defRPr>
            </a:lvl6pPr>
            <a:lvl7pPr indent="-228600" lvl="6" marL="3200400" rtl="1" algn="r">
              <a:lnSpc>
                <a:spcPct val="90000"/>
              </a:lnSpc>
              <a:spcBef>
                <a:spcPts val="400"/>
              </a:spcBef>
              <a:spcAft>
                <a:spcPts val="0"/>
              </a:spcAft>
              <a:buClr>
                <a:srgbClr val="888888"/>
              </a:buClr>
              <a:buSzPts val="1200"/>
              <a:buNone/>
              <a:defRPr sz="1200">
                <a:solidFill>
                  <a:srgbClr val="888888"/>
                </a:solidFill>
              </a:defRPr>
            </a:lvl7pPr>
            <a:lvl8pPr indent="-228600" lvl="7" marL="3657600" rtl="1" algn="r">
              <a:lnSpc>
                <a:spcPct val="90000"/>
              </a:lnSpc>
              <a:spcBef>
                <a:spcPts val="400"/>
              </a:spcBef>
              <a:spcAft>
                <a:spcPts val="0"/>
              </a:spcAft>
              <a:buClr>
                <a:srgbClr val="888888"/>
              </a:buClr>
              <a:buSzPts val="1200"/>
              <a:buNone/>
              <a:defRPr sz="1200">
                <a:solidFill>
                  <a:srgbClr val="888888"/>
                </a:solidFill>
              </a:defRPr>
            </a:lvl8pPr>
            <a:lvl9pPr indent="-228600" lvl="8" marL="4114800" rtl="1" algn="r">
              <a:lnSpc>
                <a:spcPct val="90000"/>
              </a:lnSpc>
              <a:spcBef>
                <a:spcPts val="400"/>
              </a:spcBef>
              <a:spcAft>
                <a:spcPts val="0"/>
              </a:spcAft>
              <a:buClr>
                <a:srgbClr val="888888"/>
              </a:buClr>
              <a:buSzPts val="1200"/>
              <a:buNone/>
              <a:defRPr sz="1200">
                <a:solidFill>
                  <a:srgbClr val="888888"/>
                </a:solidFill>
              </a:defRPr>
            </a:lvl9pPr>
          </a:lstStyle>
          <a:p/>
        </p:txBody>
      </p:sp>
      <p:sp>
        <p:nvSpPr>
          <p:cNvPr id="64" name="Google Shape;64;p10"/>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65" name="Google Shape;6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66" name="Google Shape;66;p10"/>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1" algn="r">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70" name="Google Shape;70;p1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1" algn="r">
              <a:lnSpc>
                <a:spcPct val="90000"/>
              </a:lnSpc>
              <a:spcBef>
                <a:spcPts val="800"/>
              </a:spcBef>
              <a:spcAft>
                <a:spcPts val="0"/>
              </a:spcAft>
              <a:buClr>
                <a:schemeClr val="dk1"/>
              </a:buClr>
              <a:buSzPts val="1400"/>
              <a:buChar char="•"/>
              <a:defRPr/>
            </a:lvl1pPr>
            <a:lvl2pPr indent="-317500" lvl="1" marL="914400" rtl="1" algn="r">
              <a:lnSpc>
                <a:spcPct val="90000"/>
              </a:lnSpc>
              <a:spcBef>
                <a:spcPts val="400"/>
              </a:spcBef>
              <a:spcAft>
                <a:spcPts val="0"/>
              </a:spcAft>
              <a:buClr>
                <a:schemeClr val="dk1"/>
              </a:buClr>
              <a:buSzPts val="1400"/>
              <a:buChar char="•"/>
              <a:defRPr/>
            </a:lvl2pPr>
            <a:lvl3pPr indent="-317500" lvl="2" marL="1371600" rtl="1" algn="r">
              <a:lnSpc>
                <a:spcPct val="90000"/>
              </a:lnSpc>
              <a:spcBef>
                <a:spcPts val="400"/>
              </a:spcBef>
              <a:spcAft>
                <a:spcPts val="0"/>
              </a:spcAft>
              <a:buClr>
                <a:schemeClr val="dk1"/>
              </a:buClr>
              <a:buSzPts val="1400"/>
              <a:buChar char="•"/>
              <a:defRPr/>
            </a:lvl3pPr>
            <a:lvl4pPr indent="-317500" lvl="3" marL="1828800" rtl="1" algn="r">
              <a:lnSpc>
                <a:spcPct val="90000"/>
              </a:lnSpc>
              <a:spcBef>
                <a:spcPts val="400"/>
              </a:spcBef>
              <a:spcAft>
                <a:spcPts val="0"/>
              </a:spcAft>
              <a:buClr>
                <a:schemeClr val="dk1"/>
              </a:buClr>
              <a:buSzPts val="1400"/>
              <a:buChar char="•"/>
              <a:defRPr/>
            </a:lvl4pPr>
            <a:lvl5pPr indent="-317500" lvl="4" marL="2286000" rtl="1" algn="r">
              <a:lnSpc>
                <a:spcPct val="90000"/>
              </a:lnSpc>
              <a:spcBef>
                <a:spcPts val="400"/>
              </a:spcBef>
              <a:spcAft>
                <a:spcPts val="0"/>
              </a:spcAft>
              <a:buClr>
                <a:schemeClr val="dk1"/>
              </a:buClr>
              <a:buSzPts val="1400"/>
              <a:buChar char="•"/>
              <a:defRPr/>
            </a:lvl5pPr>
            <a:lvl6pPr indent="-317500" lvl="5" marL="2743200" rtl="1" algn="r">
              <a:lnSpc>
                <a:spcPct val="90000"/>
              </a:lnSpc>
              <a:spcBef>
                <a:spcPts val="400"/>
              </a:spcBef>
              <a:spcAft>
                <a:spcPts val="0"/>
              </a:spcAft>
              <a:buClr>
                <a:schemeClr val="dk1"/>
              </a:buClr>
              <a:buSzPts val="1400"/>
              <a:buChar char="•"/>
              <a:defRPr/>
            </a:lvl6pPr>
            <a:lvl7pPr indent="-317500" lvl="6" marL="3200400" rtl="1" algn="r">
              <a:lnSpc>
                <a:spcPct val="90000"/>
              </a:lnSpc>
              <a:spcBef>
                <a:spcPts val="400"/>
              </a:spcBef>
              <a:spcAft>
                <a:spcPts val="0"/>
              </a:spcAft>
              <a:buClr>
                <a:schemeClr val="dk1"/>
              </a:buClr>
              <a:buSzPts val="1400"/>
              <a:buChar char="•"/>
              <a:defRPr/>
            </a:lvl7pPr>
            <a:lvl8pPr indent="-317500" lvl="7" marL="3657600" rtl="1" algn="r">
              <a:lnSpc>
                <a:spcPct val="90000"/>
              </a:lnSpc>
              <a:spcBef>
                <a:spcPts val="400"/>
              </a:spcBef>
              <a:spcAft>
                <a:spcPts val="0"/>
              </a:spcAft>
              <a:buClr>
                <a:schemeClr val="dk1"/>
              </a:buClr>
              <a:buSzPts val="1400"/>
              <a:buChar char="•"/>
              <a:defRPr/>
            </a:lvl8pPr>
            <a:lvl9pPr indent="-317500" lvl="8" marL="4114800" rtl="1" algn="r">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rtl="1" algn="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1" algn="ctr">
              <a:spcBef>
                <a:spcPts val="0"/>
              </a:spcBef>
              <a:spcAft>
                <a:spcPts val="0"/>
              </a:spcAft>
              <a:buSzPts val="1100"/>
              <a:buNone/>
              <a:defRPr/>
            </a:lvl1pPr>
            <a:lvl2pPr lvl="1" rtl="1" algn="r">
              <a:spcBef>
                <a:spcPts val="0"/>
              </a:spcBef>
              <a:spcAft>
                <a:spcPts val="0"/>
              </a:spcAft>
              <a:buSzPts val="1100"/>
              <a:buNone/>
              <a:defRPr/>
            </a:lvl2pPr>
            <a:lvl3pPr lvl="2" rtl="1" algn="r">
              <a:spcBef>
                <a:spcPts val="0"/>
              </a:spcBef>
              <a:spcAft>
                <a:spcPts val="0"/>
              </a:spcAft>
              <a:buSzPts val="1100"/>
              <a:buNone/>
              <a:defRPr/>
            </a:lvl3pPr>
            <a:lvl4pPr lvl="3" rtl="1" algn="r">
              <a:spcBef>
                <a:spcPts val="0"/>
              </a:spcBef>
              <a:spcAft>
                <a:spcPts val="0"/>
              </a:spcAft>
              <a:buSzPts val="1100"/>
              <a:buNone/>
              <a:defRPr/>
            </a:lvl4pPr>
            <a:lvl5pPr lvl="4" rtl="1" algn="r">
              <a:spcBef>
                <a:spcPts val="0"/>
              </a:spcBef>
              <a:spcAft>
                <a:spcPts val="0"/>
              </a:spcAft>
              <a:buSzPts val="1100"/>
              <a:buNone/>
              <a:defRPr/>
            </a:lvl5pPr>
            <a:lvl6pPr lvl="5" rtl="1" algn="r">
              <a:spcBef>
                <a:spcPts val="0"/>
              </a:spcBef>
              <a:spcAft>
                <a:spcPts val="0"/>
              </a:spcAft>
              <a:buSzPts val="1100"/>
              <a:buNone/>
              <a:defRPr/>
            </a:lvl6pPr>
            <a:lvl7pPr lvl="6" rtl="1" algn="r">
              <a:spcBef>
                <a:spcPts val="0"/>
              </a:spcBef>
              <a:spcAft>
                <a:spcPts val="0"/>
              </a:spcAft>
              <a:buSzPts val="1100"/>
              <a:buNone/>
              <a:defRPr/>
            </a:lvl7pPr>
            <a:lvl8pPr lvl="7" rtl="1" algn="r">
              <a:spcBef>
                <a:spcPts val="0"/>
              </a:spcBef>
              <a:spcAft>
                <a:spcPts val="0"/>
              </a:spcAft>
              <a:buSzPts val="1100"/>
              <a:buNone/>
              <a:defRPr/>
            </a:lvl8pPr>
            <a:lvl9pPr lvl="8" rtl="1" algn="r">
              <a:spcBef>
                <a:spcPts val="0"/>
              </a:spcBef>
              <a:spcAft>
                <a:spcPts val="0"/>
              </a:spcAft>
              <a:buSzPts val="1100"/>
              <a:buNone/>
              <a:defRPr/>
            </a:lvl9pPr>
          </a:lstStyle>
          <a:p/>
        </p:txBody>
      </p:sp>
      <p:sp>
        <p:nvSpPr>
          <p:cNvPr id="73" name="Google Shape;73;p11"/>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2.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 name="Shape 43"/>
        <p:cNvGrpSpPr/>
        <p:nvPr/>
      </p:nvGrpSpPr>
      <p:grpSpPr>
        <a:xfrm>
          <a:off x="0" y="0"/>
          <a:ext cx="0" cy="0"/>
          <a:chOff x="0" y="0"/>
          <a:chExt cx="0" cy="0"/>
        </a:xfrm>
      </p:grpSpPr>
      <p:sp>
        <p:nvSpPr>
          <p:cNvPr id="44" name="Google Shape;44;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1" algn="r">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45" name="Google Shape;45;p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1" algn="r">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1" algn="r">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1" algn="r">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1" algn="r">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1" algn="r">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1" algn="r">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1" algn="r">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1" algn="r">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1" algn="r">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lvl="0" marR="0" rtl="1" algn="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1"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1" algn="r">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1" algn="l">
              <a:spcBef>
                <a:spcPts val="0"/>
              </a:spcBef>
              <a:buNone/>
              <a:defRPr b="0" i="0" sz="900" u="none" cap="none" strike="noStrike">
                <a:solidFill>
                  <a:srgbClr val="888888"/>
                </a:solidFill>
                <a:latin typeface="Calibri"/>
                <a:ea typeface="Calibri"/>
                <a:cs typeface="Calibri"/>
                <a:sym typeface="Calibri"/>
              </a:defRPr>
            </a:lvl1pPr>
            <a:lvl2pPr indent="0" lvl="1" marL="0" marR="0" rtl="1" algn="l">
              <a:spcBef>
                <a:spcPts val="0"/>
              </a:spcBef>
              <a:buNone/>
              <a:defRPr b="0" i="0" sz="900" u="none" cap="none" strike="noStrike">
                <a:solidFill>
                  <a:srgbClr val="888888"/>
                </a:solidFill>
                <a:latin typeface="Calibri"/>
                <a:ea typeface="Calibri"/>
                <a:cs typeface="Calibri"/>
                <a:sym typeface="Calibri"/>
              </a:defRPr>
            </a:lvl2pPr>
            <a:lvl3pPr indent="0" lvl="2" marL="0" marR="0" rtl="1" algn="l">
              <a:spcBef>
                <a:spcPts val="0"/>
              </a:spcBef>
              <a:buNone/>
              <a:defRPr b="0" i="0" sz="900" u="none" cap="none" strike="noStrike">
                <a:solidFill>
                  <a:srgbClr val="888888"/>
                </a:solidFill>
                <a:latin typeface="Calibri"/>
                <a:ea typeface="Calibri"/>
                <a:cs typeface="Calibri"/>
                <a:sym typeface="Calibri"/>
              </a:defRPr>
            </a:lvl3pPr>
            <a:lvl4pPr indent="0" lvl="3" marL="0" marR="0" rtl="1" algn="l">
              <a:spcBef>
                <a:spcPts val="0"/>
              </a:spcBef>
              <a:buNone/>
              <a:defRPr b="0" i="0" sz="900" u="none" cap="none" strike="noStrike">
                <a:solidFill>
                  <a:srgbClr val="888888"/>
                </a:solidFill>
                <a:latin typeface="Calibri"/>
                <a:ea typeface="Calibri"/>
                <a:cs typeface="Calibri"/>
                <a:sym typeface="Calibri"/>
              </a:defRPr>
            </a:lvl4pPr>
            <a:lvl5pPr indent="0" lvl="4" marL="0" marR="0" rtl="1" algn="l">
              <a:spcBef>
                <a:spcPts val="0"/>
              </a:spcBef>
              <a:buNone/>
              <a:defRPr b="0" i="0" sz="900" u="none" cap="none" strike="noStrike">
                <a:solidFill>
                  <a:srgbClr val="888888"/>
                </a:solidFill>
                <a:latin typeface="Calibri"/>
                <a:ea typeface="Calibri"/>
                <a:cs typeface="Calibri"/>
                <a:sym typeface="Calibri"/>
              </a:defRPr>
            </a:lvl5pPr>
            <a:lvl6pPr indent="0" lvl="5" marL="0" marR="0" rtl="1" algn="l">
              <a:spcBef>
                <a:spcPts val="0"/>
              </a:spcBef>
              <a:buNone/>
              <a:defRPr b="0" i="0" sz="900" u="none" cap="none" strike="noStrike">
                <a:solidFill>
                  <a:srgbClr val="888888"/>
                </a:solidFill>
                <a:latin typeface="Calibri"/>
                <a:ea typeface="Calibri"/>
                <a:cs typeface="Calibri"/>
                <a:sym typeface="Calibri"/>
              </a:defRPr>
            </a:lvl6pPr>
            <a:lvl7pPr indent="0" lvl="6" marL="0" marR="0" rtl="1" algn="l">
              <a:spcBef>
                <a:spcPts val="0"/>
              </a:spcBef>
              <a:buNone/>
              <a:defRPr b="0" i="0" sz="900" u="none" cap="none" strike="noStrike">
                <a:solidFill>
                  <a:srgbClr val="888888"/>
                </a:solidFill>
                <a:latin typeface="Calibri"/>
                <a:ea typeface="Calibri"/>
                <a:cs typeface="Calibri"/>
                <a:sym typeface="Calibri"/>
              </a:defRPr>
            </a:lvl7pPr>
            <a:lvl8pPr indent="0" lvl="7" marL="0" marR="0" rtl="1" algn="l">
              <a:spcBef>
                <a:spcPts val="0"/>
              </a:spcBef>
              <a:buNone/>
              <a:defRPr b="0" i="0" sz="900" u="none" cap="none" strike="noStrike">
                <a:solidFill>
                  <a:srgbClr val="888888"/>
                </a:solidFill>
                <a:latin typeface="Calibri"/>
                <a:ea typeface="Calibri"/>
                <a:cs typeface="Calibri"/>
                <a:sym typeface="Calibri"/>
              </a:defRPr>
            </a:lvl8pPr>
            <a:lvl9pPr indent="0" lvl="8" marL="0" marR="0" rtl="1" algn="l">
              <a:spcBef>
                <a:spcPts val="0"/>
              </a:spcBef>
              <a:buNone/>
              <a:defRPr b="0" i="0" sz="9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image" Target="../media/image5.jpg"/><Relationship Id="rId6" Type="http://schemas.openxmlformats.org/officeDocument/2006/relationships/image" Target="../media/image11.jpg"/><Relationship Id="rId7" Type="http://schemas.openxmlformats.org/officeDocument/2006/relationships/image" Target="../media/image13.jpg"/><Relationship Id="rId8"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image" Target="../media/image5.jpg"/><Relationship Id="rId6" Type="http://schemas.openxmlformats.org/officeDocument/2006/relationships/image" Target="../media/image11.jpg"/><Relationship Id="rId7" Type="http://schemas.openxmlformats.org/officeDocument/2006/relationships/image" Target="../media/image13.jpg"/><Relationship Id="rId8"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image" Target="../media/image5.jpg"/><Relationship Id="rId6" Type="http://schemas.openxmlformats.org/officeDocument/2006/relationships/image" Target="../media/image11.jpg"/><Relationship Id="rId7" Type="http://schemas.openxmlformats.org/officeDocument/2006/relationships/image" Target="../media/image13.jpg"/><Relationship Id="rId8"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image" Target="../media/image5.jpg"/><Relationship Id="rId6" Type="http://schemas.openxmlformats.org/officeDocument/2006/relationships/image" Target="../media/image11.jpg"/><Relationship Id="rId7" Type="http://schemas.openxmlformats.org/officeDocument/2006/relationships/image" Target="../media/image13.jpg"/><Relationship Id="rId8"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4.jpg"/><Relationship Id="rId9" Type="http://schemas.openxmlformats.org/officeDocument/2006/relationships/image" Target="../media/image12.jpg"/><Relationship Id="rId5" Type="http://schemas.openxmlformats.org/officeDocument/2006/relationships/image" Target="../media/image1.jpg"/><Relationship Id="rId6" Type="http://schemas.openxmlformats.org/officeDocument/2006/relationships/image" Target="../media/image16.jpg"/><Relationship Id="rId7" Type="http://schemas.openxmlformats.org/officeDocument/2006/relationships/image" Target="../media/image3.jpg"/><Relationship Id="rId8"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115000"/>
              </a:lnSpc>
              <a:spcBef>
                <a:spcPts val="800"/>
              </a:spcBef>
              <a:spcAft>
                <a:spcPts val="0"/>
              </a:spcAft>
              <a:buSzPts val="600"/>
              <a:buNone/>
            </a:pPr>
            <a:r>
              <a:rPr b="1" lang="en-GB" sz="1800" u="sng">
                <a:solidFill>
                  <a:srgbClr val="FFFFFF"/>
                </a:solidFill>
              </a:rPr>
              <a:t>Learning &amp; Decision-Making Study</a:t>
            </a:r>
            <a:endParaRPr sz="3900">
              <a:solidFill>
                <a:schemeClr val="lt1"/>
              </a:solidFill>
            </a:endParaRPr>
          </a:p>
        </p:txBody>
      </p:sp>
      <p:sp>
        <p:nvSpPr>
          <p:cNvPr id="123" name="Google Shape;123;p19"/>
          <p:cNvSpPr txBox="1"/>
          <p:nvPr>
            <p:ph idx="1" type="body"/>
          </p:nvPr>
        </p:nvSpPr>
        <p:spPr>
          <a:xfrm>
            <a:off x="552075" y="1180798"/>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900"/>
              <a:buNone/>
            </a:pPr>
            <a:r>
              <a:t/>
            </a:r>
            <a:endParaRPr sz="1200">
              <a:solidFill>
                <a:schemeClr val="lt1"/>
              </a:solidFill>
            </a:endParaRPr>
          </a:p>
          <a:p>
            <a:pPr indent="0" lvl="0" marL="0" rtl="0" algn="l">
              <a:lnSpc>
                <a:spcPct val="90000"/>
              </a:lnSpc>
              <a:spcBef>
                <a:spcPts val="0"/>
              </a:spcBef>
              <a:spcAft>
                <a:spcPts val="0"/>
              </a:spcAft>
              <a:buClr>
                <a:schemeClr val="lt1"/>
              </a:buClr>
              <a:buSzPts val="900"/>
              <a:buNone/>
            </a:pPr>
            <a:r>
              <a:rPr lang="en-GB" sz="1200">
                <a:solidFill>
                  <a:schemeClr val="lt1"/>
                </a:solidFill>
              </a:rPr>
              <a:t>Thank you for participating in this study. The current study is performed by Tel-Aviv University, aimed at gaining better understanding of learning and decision making processes in humans. </a:t>
            </a:r>
            <a:endParaRPr sz="1200">
              <a:solidFill>
                <a:schemeClr val="lt1"/>
              </a:solidFill>
            </a:endParaRPr>
          </a:p>
          <a:p>
            <a:pPr indent="0" lvl="0" marL="0" rtl="0" algn="l">
              <a:lnSpc>
                <a:spcPct val="90000"/>
              </a:lnSpc>
              <a:spcBef>
                <a:spcPts val="0"/>
              </a:spcBef>
              <a:spcAft>
                <a:spcPts val="0"/>
              </a:spcAft>
              <a:buClr>
                <a:schemeClr val="lt1"/>
              </a:buClr>
              <a:buSzPts val="900"/>
              <a:buNone/>
            </a:pPr>
            <a:r>
              <a:t/>
            </a:r>
            <a:endParaRPr sz="1200">
              <a:solidFill>
                <a:schemeClr val="lt1"/>
              </a:solidFill>
            </a:endParaRPr>
          </a:p>
          <a:p>
            <a:pPr indent="0" lvl="0" marL="0" rtl="0" algn="l">
              <a:lnSpc>
                <a:spcPct val="115000"/>
              </a:lnSpc>
              <a:spcBef>
                <a:spcPts val="800"/>
              </a:spcBef>
              <a:spcAft>
                <a:spcPts val="0"/>
              </a:spcAft>
              <a:buSzPts val="600"/>
              <a:buNone/>
            </a:pPr>
            <a:r>
              <a:rPr lang="en-GB" sz="1200">
                <a:solidFill>
                  <a:schemeClr val="lt1"/>
                </a:solidFill>
              </a:rPr>
              <a:t>In this study, we will ask you to complete a card game using a controller</a:t>
            </a:r>
            <a:r>
              <a:rPr lang="en-GB" sz="1200">
                <a:solidFill>
                  <a:srgbClr val="FFFFFF"/>
                </a:solidFill>
              </a:rPr>
              <a:t>. The study should take about 30 minutes. You are free to leave at any time but note that credit points are provided only for full participation. All data is collected anonymously.</a:t>
            </a:r>
            <a:endParaRPr sz="1200">
              <a:solidFill>
                <a:srgbClr val="FFFFFF"/>
              </a:solidFill>
            </a:endParaRPr>
          </a:p>
          <a:p>
            <a:pPr indent="0" lvl="0" marL="0" rtl="0" algn="l">
              <a:lnSpc>
                <a:spcPct val="90000"/>
              </a:lnSpc>
              <a:spcBef>
                <a:spcPts val="0"/>
              </a:spcBef>
              <a:spcAft>
                <a:spcPts val="0"/>
              </a:spcAft>
              <a:buClr>
                <a:schemeClr val="lt1"/>
              </a:buClr>
              <a:buSzPts val="900"/>
              <a:buNone/>
            </a:pPr>
            <a:r>
              <a:t/>
            </a:r>
            <a:endParaRPr sz="1200">
              <a:solidFill>
                <a:schemeClr val="lt1"/>
              </a:solidFill>
            </a:endParaRPr>
          </a:p>
          <a:p>
            <a:pPr indent="0" lvl="0" marL="0" rtl="0" algn="l">
              <a:lnSpc>
                <a:spcPct val="90000"/>
              </a:lnSpc>
              <a:spcBef>
                <a:spcPts val="800"/>
              </a:spcBef>
              <a:spcAft>
                <a:spcPts val="0"/>
              </a:spcAft>
              <a:buClr>
                <a:srgbClr val="FFFFFF"/>
              </a:buClr>
              <a:buSzPts val="800"/>
              <a:buNone/>
            </a:pPr>
            <a:r>
              <a:rPr lang="en-GB" sz="1200">
                <a:solidFill>
                  <a:srgbClr val="FFFFFF"/>
                </a:solidFill>
              </a:rPr>
              <a:t>Thank you for your participation and please feel free to contact us for any question you might have.</a:t>
            </a:r>
            <a:endParaRPr sz="1200">
              <a:solidFill>
                <a:srgbClr val="FFFFFF"/>
              </a:solidFill>
            </a:endParaRPr>
          </a:p>
          <a:p>
            <a:pPr indent="0" lvl="0" marL="0" rtl="0" algn="l">
              <a:lnSpc>
                <a:spcPct val="90000"/>
              </a:lnSpc>
              <a:spcBef>
                <a:spcPts val="800"/>
              </a:spcBef>
              <a:spcAft>
                <a:spcPts val="0"/>
              </a:spcAft>
              <a:buClr>
                <a:srgbClr val="FFFFFF"/>
              </a:buClr>
              <a:buSzPts val="800"/>
              <a:buNone/>
            </a:pPr>
            <a:r>
              <a:t/>
            </a:r>
            <a:endParaRPr sz="1200">
              <a:solidFill>
                <a:srgbClr val="FFFFFF"/>
              </a:solidFill>
            </a:endParaRPr>
          </a:p>
          <a:p>
            <a:pPr indent="0" lvl="0" marL="0" rtl="0" algn="l">
              <a:lnSpc>
                <a:spcPct val="100000"/>
              </a:lnSpc>
              <a:spcBef>
                <a:spcPts val="0"/>
              </a:spcBef>
              <a:spcAft>
                <a:spcPts val="0"/>
              </a:spcAft>
              <a:buClr>
                <a:schemeClr val="lt1"/>
              </a:buClr>
              <a:buSzPts val="800"/>
              <a:buNone/>
            </a:pPr>
            <a:r>
              <a:rPr lang="en-GB" sz="1200">
                <a:solidFill>
                  <a:schemeClr val="lt1"/>
                </a:solidFill>
              </a:rPr>
              <a:t>Press the ‘A’ button on the XBOX controller to accept the terms mentioned above and continue.</a:t>
            </a:r>
            <a:endParaRPr sz="1200"/>
          </a:p>
          <a:p>
            <a:pPr indent="0" lvl="0" marL="0" rtl="0" algn="l">
              <a:lnSpc>
                <a:spcPct val="100000"/>
              </a:lnSpc>
              <a:spcBef>
                <a:spcPts val="0"/>
              </a:spcBef>
              <a:spcAft>
                <a:spcPts val="0"/>
              </a:spcAft>
              <a:buSzPts val="800"/>
              <a:buNone/>
            </a:pPr>
            <a:r>
              <a:t/>
            </a:r>
            <a:endParaRPr sz="1200">
              <a:solidFill>
                <a:schemeClr val="lt1"/>
              </a:solidFill>
            </a:endParaRPr>
          </a:p>
        </p:txBody>
      </p:sp>
      <p:pic>
        <p:nvPicPr>
          <p:cNvPr id="124" name="Google Shape;124;p19"/>
          <p:cNvPicPr preferRelativeResize="0"/>
          <p:nvPr/>
        </p:nvPicPr>
        <p:blipFill rotWithShape="1">
          <a:blip r:embed="rId3">
            <a:alphaModFix/>
          </a:blip>
          <a:srcRect b="0" l="0" r="0" t="0"/>
          <a:stretch/>
        </p:blipFill>
        <p:spPr>
          <a:xfrm>
            <a:off x="7893835" y="-9"/>
            <a:ext cx="1078706" cy="1078706"/>
          </a:xfrm>
          <a:prstGeom prst="rect">
            <a:avLst/>
          </a:prstGeom>
          <a:noFill/>
          <a:ln>
            <a:noFill/>
          </a:ln>
        </p:spPr>
      </p:pic>
      <p:sp>
        <p:nvSpPr>
          <p:cNvPr id="125" name="Google Shape;125;p19"/>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nvSpPr>
        <p:spPr>
          <a:xfrm>
            <a:off x="692850" y="797400"/>
            <a:ext cx="7758300" cy="354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u="sng">
                <a:solidFill>
                  <a:schemeClr val="lt1"/>
                </a:solidFill>
                <a:latin typeface="Calibri"/>
                <a:ea typeface="Calibri"/>
                <a:cs typeface="Calibri"/>
                <a:sym typeface="Calibri"/>
              </a:rPr>
              <a:t>Question 3</a:t>
            </a:r>
            <a:r>
              <a:rPr lang="en-GB">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How do you choose a card?</a:t>
            </a:r>
            <a:endParaRPr>
              <a:solidFill>
                <a:schemeClr val="lt1"/>
              </a:solidFill>
              <a:latin typeface="Calibri"/>
              <a:ea typeface="Calibri"/>
              <a:cs typeface="Calibri"/>
              <a:sym typeface="Calibri"/>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A. 	</a:t>
            </a:r>
            <a:r>
              <a:rPr lang="en-GB">
                <a:solidFill>
                  <a:schemeClr val="lt1"/>
                </a:solidFill>
                <a:latin typeface="Calibri"/>
                <a:ea typeface="Calibri"/>
                <a:cs typeface="Calibri"/>
                <a:sym typeface="Calibri"/>
              </a:rPr>
              <a:t>Click on it</a:t>
            </a:r>
            <a:r>
              <a:rPr lang="en-GB">
                <a:solidFill>
                  <a:schemeClr val="lt1"/>
                </a:solidFill>
                <a:latin typeface="Calibri"/>
                <a:ea typeface="Calibri"/>
                <a:cs typeface="Calibri"/>
                <a:sym typeface="Calibri"/>
              </a:rPr>
              <a:t>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B. 	</a:t>
            </a:r>
            <a:r>
              <a:rPr lang="en-GB">
                <a:solidFill>
                  <a:schemeClr val="lt1"/>
                </a:solidFill>
                <a:latin typeface="Calibri"/>
                <a:ea typeface="Calibri"/>
                <a:cs typeface="Calibri"/>
                <a:sym typeface="Calibri"/>
              </a:rPr>
              <a:t>Press the LEFT or RIGHT bumper buttons.</a:t>
            </a:r>
            <a:r>
              <a:rPr lang="en-GB">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nvSpPr>
        <p:spPr>
          <a:xfrm>
            <a:off x="692850" y="797400"/>
            <a:ext cx="7758300" cy="354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u="sng">
                <a:solidFill>
                  <a:schemeClr val="lt1"/>
                </a:solidFill>
                <a:latin typeface="Calibri"/>
                <a:ea typeface="Calibri"/>
                <a:cs typeface="Calibri"/>
                <a:sym typeface="Calibri"/>
              </a:rPr>
              <a:t>Question 4</a:t>
            </a:r>
            <a:r>
              <a:rPr lang="en-GB">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All cards will sometimes lead to a rewarding outcome. Some are more likely to do so.</a:t>
            </a:r>
            <a:endParaRPr>
              <a:solidFill>
                <a:schemeClr val="lt1"/>
              </a:solidFill>
              <a:latin typeface="Calibri"/>
              <a:ea typeface="Calibri"/>
              <a:cs typeface="Calibri"/>
              <a:sym typeface="Calibri"/>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A. 	True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B. 	False</a:t>
            </a:r>
            <a:endParaRPr/>
          </a:p>
          <a:p>
            <a:pPr indent="0" lvl="0" marL="0" marR="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nvSpPr>
        <p:spPr>
          <a:xfrm>
            <a:off x="692850" y="797400"/>
            <a:ext cx="7758300" cy="354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rPr lang="en-GB" u="sng">
                <a:solidFill>
                  <a:schemeClr val="lt1"/>
                </a:solidFill>
                <a:latin typeface="Calibri"/>
                <a:ea typeface="Calibri"/>
                <a:cs typeface="Calibri"/>
                <a:sym typeface="Calibri"/>
              </a:rPr>
              <a:t>Question 5</a:t>
            </a:r>
            <a:r>
              <a:rPr lang="en-GB">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The outcome you might get very much depends on whether you used the RIGHT or LEFT </a:t>
            </a:r>
            <a:endParaRPr>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None/>
            </a:pPr>
            <a:r>
              <a:rPr lang="en-GB">
                <a:solidFill>
                  <a:schemeClr val="lt1"/>
                </a:solidFill>
                <a:latin typeface="Calibri"/>
                <a:ea typeface="Calibri"/>
                <a:cs typeface="Calibri"/>
                <a:sym typeface="Calibri"/>
              </a:rPr>
              <a:t>           response key.</a:t>
            </a:r>
            <a:endParaRPr>
              <a:solidFill>
                <a:schemeClr val="lt1"/>
              </a:solidFill>
              <a:latin typeface="Calibri"/>
              <a:ea typeface="Calibri"/>
              <a:cs typeface="Calibri"/>
              <a:sym typeface="Calibri"/>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A. 	True, </a:t>
            </a:r>
            <a:r>
              <a:rPr lang="en-GB">
                <a:solidFill>
                  <a:schemeClr val="lt1"/>
                </a:solidFill>
                <a:latin typeface="Calibri"/>
                <a:ea typeface="Calibri"/>
                <a:cs typeface="Calibri"/>
                <a:sym typeface="Calibri"/>
              </a:rPr>
              <a:t>both cards and response keys predict the outcome.</a:t>
            </a:r>
            <a:r>
              <a:rPr lang="en-GB">
                <a:solidFill>
                  <a:schemeClr val="lt1"/>
                </a:solidFill>
                <a:latin typeface="Calibri"/>
                <a:ea typeface="Calibri"/>
                <a:cs typeface="Calibri"/>
                <a:sym typeface="Calibri"/>
              </a:rPr>
              <a:t>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B. 	False, </a:t>
            </a:r>
            <a:r>
              <a:rPr lang="en-GB">
                <a:solidFill>
                  <a:schemeClr val="lt1"/>
                </a:solidFill>
                <a:latin typeface="Calibri"/>
                <a:ea typeface="Calibri"/>
                <a:cs typeface="Calibri"/>
                <a:sym typeface="Calibri"/>
              </a:rPr>
              <a:t>only cards predict the outcome.</a:t>
            </a:r>
            <a:endParaRPr/>
          </a:p>
          <a:p>
            <a:pPr indent="0" lvl="0" marL="0" marR="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nvSpPr>
        <p:spPr>
          <a:xfrm>
            <a:off x="692850" y="797400"/>
            <a:ext cx="7758300" cy="354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rPr lang="en-GB" u="sng">
                <a:solidFill>
                  <a:schemeClr val="lt1"/>
                </a:solidFill>
                <a:latin typeface="Calibri"/>
                <a:ea typeface="Calibri"/>
                <a:cs typeface="Calibri"/>
                <a:sym typeface="Calibri"/>
              </a:rPr>
              <a:t>Question 6</a:t>
            </a:r>
            <a:r>
              <a:rPr lang="en-GB">
                <a:solidFill>
                  <a:schemeClr val="lt1"/>
                </a:solidFill>
                <a:latin typeface="Calibri"/>
                <a:ea typeface="Calibri"/>
                <a:cs typeface="Calibri"/>
                <a:sym typeface="Calibri"/>
              </a:rPr>
              <a:t>: </a:t>
            </a:r>
            <a:r>
              <a:rPr lang="en-GB">
                <a:solidFill>
                  <a:schemeClr val="lt1"/>
                </a:solidFill>
                <a:latin typeface="Calibri"/>
                <a:ea typeface="Calibri"/>
                <a:cs typeface="Calibri"/>
                <a:sym typeface="Calibri"/>
              </a:rPr>
              <a:t>If you get a good outcome after choosing a certain card – it means all the other cards in the </a:t>
            </a:r>
            <a:endParaRPr>
              <a:solidFill>
                <a:schemeClr val="lt1"/>
              </a:solidFill>
              <a:latin typeface="Calibri"/>
              <a:ea typeface="Calibri"/>
              <a:cs typeface="Calibri"/>
              <a:sym typeface="Calibri"/>
            </a:endParaRPr>
          </a:p>
          <a:p>
            <a:pPr indent="457200" lvl="0" marL="457200" marR="0" rtl="0" algn="l">
              <a:lnSpc>
                <a:spcPct val="100000"/>
              </a:lnSpc>
              <a:spcBef>
                <a:spcPts val="0"/>
              </a:spcBef>
              <a:spcAft>
                <a:spcPts val="0"/>
              </a:spcAft>
              <a:buNone/>
            </a:pPr>
            <a:r>
              <a:rPr lang="en-GB">
                <a:solidFill>
                  <a:schemeClr val="lt1"/>
                </a:solidFill>
                <a:latin typeface="Calibri"/>
                <a:ea typeface="Calibri"/>
                <a:cs typeface="Calibri"/>
                <a:sym typeface="Calibri"/>
              </a:rPr>
              <a:t>deck are:</a:t>
            </a:r>
            <a:endParaRPr>
              <a:solidFill>
                <a:schemeClr val="lt1"/>
              </a:solidFill>
              <a:latin typeface="Calibri"/>
              <a:ea typeface="Calibri"/>
              <a:cs typeface="Calibri"/>
              <a:sym typeface="Calibri"/>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A. 	They a</a:t>
            </a:r>
            <a:r>
              <a:rPr lang="en-GB">
                <a:solidFill>
                  <a:schemeClr val="lt1"/>
                </a:solidFill>
                <a:latin typeface="Calibri"/>
                <a:ea typeface="Calibri"/>
                <a:cs typeface="Calibri"/>
                <a:sym typeface="Calibri"/>
              </a:rPr>
              <a:t>re worth less.</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B. 	They a</a:t>
            </a:r>
            <a:r>
              <a:rPr lang="en-GB">
                <a:solidFill>
                  <a:schemeClr val="lt1"/>
                </a:solidFill>
                <a:latin typeface="Calibri"/>
                <a:ea typeface="Calibri"/>
                <a:cs typeface="Calibri"/>
                <a:sym typeface="Calibri"/>
              </a:rPr>
              <a:t>re worth more.</a:t>
            </a:r>
            <a:endParaRPr>
              <a:solidFill>
                <a:schemeClr val="lt1"/>
              </a:solidFill>
              <a:latin typeface="Calibri"/>
              <a:ea typeface="Calibri"/>
              <a:cs typeface="Calibri"/>
              <a:sym typeface="Calibri"/>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X.	It means nothing regarding other cards. The value of the cards is completely independent. </a:t>
            </a:r>
            <a:endParaRPr>
              <a:solidFill>
                <a:schemeClr val="lt1"/>
              </a:solidFill>
              <a:latin typeface="Calibri"/>
              <a:ea typeface="Calibri"/>
              <a:cs typeface="Calibri"/>
              <a:sym typeface="Calibri"/>
            </a:endParaRPr>
          </a:p>
          <a:p>
            <a:pPr indent="114300" lvl="0" marL="800100" marR="0" rtl="0" algn="l">
              <a:lnSpc>
                <a:spcPct val="150000"/>
              </a:lnSpc>
              <a:spcBef>
                <a:spcPts val="0"/>
              </a:spcBef>
              <a:spcAft>
                <a:spcPts val="0"/>
              </a:spcAft>
              <a:buNone/>
            </a:pPr>
            <a:r>
              <a:rPr lang="en-GB">
                <a:solidFill>
                  <a:schemeClr val="lt1"/>
                </a:solidFill>
                <a:latin typeface="Calibri"/>
                <a:ea typeface="Calibri"/>
                <a:cs typeface="Calibri"/>
                <a:sym typeface="Calibri"/>
              </a:rPr>
              <a:t>Knowing something about one card, mean nothing about the others.</a:t>
            </a:r>
            <a:endParaRPr>
              <a:solidFill>
                <a:schemeClr val="lt1"/>
              </a:solidFill>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nvSpPr>
        <p:spPr>
          <a:xfrm>
            <a:off x="2416045" y="2190755"/>
            <a:ext cx="43119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500">
                <a:solidFill>
                  <a:schemeClr val="lt1"/>
                </a:solidFill>
                <a:latin typeface="Calibri"/>
                <a:ea typeface="Calibri"/>
                <a:cs typeface="Calibri"/>
                <a:sym typeface="Calibri"/>
              </a:rPr>
              <a:t>Y</a:t>
            </a:r>
            <a:r>
              <a:rPr lang="en-GB" sz="1500">
                <a:solidFill>
                  <a:schemeClr val="lt1"/>
                </a:solidFill>
                <a:latin typeface="Calibri"/>
                <a:ea typeface="Calibri"/>
                <a:cs typeface="Calibri"/>
                <a:sym typeface="Calibri"/>
              </a:rPr>
              <a:t>ou made a mistake.</a:t>
            </a:r>
            <a:r>
              <a:rPr lang="en-GB" sz="1500"/>
              <a:t> </a:t>
            </a:r>
            <a:endParaRPr sz="1500"/>
          </a:p>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ctr">
              <a:spcBef>
                <a:spcPts val="0"/>
              </a:spcBef>
              <a:spcAft>
                <a:spcPts val="0"/>
              </a:spcAft>
              <a:buNone/>
            </a:pPr>
            <a:r>
              <a:rPr lang="en-GB" sz="1500">
                <a:solidFill>
                  <a:schemeClr val="lt1"/>
                </a:solidFill>
                <a:latin typeface="Calibri"/>
                <a:ea typeface="Calibri"/>
                <a:cs typeface="Calibri"/>
                <a:sym typeface="Calibri"/>
              </a:rPr>
              <a:t>Press ‘A’ to try again.</a:t>
            </a:r>
            <a:endParaRPr sz="1500">
              <a:solidFill>
                <a:schemeClr val="lt1"/>
              </a:solidFill>
              <a:latin typeface="Calibri"/>
              <a:ea typeface="Calibri"/>
              <a:cs typeface="Calibri"/>
              <a:sym typeface="Calibri"/>
            </a:endParaRPr>
          </a:p>
          <a:p>
            <a:pPr indent="0" lvl="0" marL="0" marR="0" rtl="0" algn="ctr">
              <a:spcBef>
                <a:spcPts val="0"/>
              </a:spcBef>
              <a:spcAft>
                <a:spcPts val="0"/>
              </a:spcAft>
              <a:buNone/>
            </a:pPr>
            <a:r>
              <a:rPr lang="en-GB" sz="1500">
                <a:solidFill>
                  <a:schemeClr val="lt1"/>
                </a:solidFill>
                <a:latin typeface="Calibri"/>
                <a:ea typeface="Calibri"/>
                <a:cs typeface="Calibri"/>
                <a:sym typeface="Calibri"/>
              </a:rPr>
              <a:t>Press ‘B’ to go over the instructions again. </a:t>
            </a:r>
            <a:endParaRPr sz="1500"/>
          </a:p>
        </p:txBody>
      </p:sp>
      <p:sp>
        <p:nvSpPr>
          <p:cNvPr id="226" name="Google Shape;226;p32"/>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
        <p:nvSpPr>
          <p:cNvPr id="227" name="Google Shape;227;p32"/>
          <p:cNvSpPr/>
          <p:nvPr/>
        </p:nvSpPr>
        <p:spPr>
          <a:xfrm>
            <a:off x="6732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B for instructions</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nvSpPr>
        <p:spPr>
          <a:xfrm>
            <a:off x="1159800" y="2190750"/>
            <a:ext cx="68244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1500">
                <a:solidFill>
                  <a:schemeClr val="lt1"/>
                </a:solidFill>
                <a:latin typeface="Calibri"/>
                <a:ea typeface="Calibri"/>
                <a:cs typeface="Calibri"/>
                <a:sym typeface="Calibri"/>
              </a:rPr>
              <a:t>Good job! You completed the test. </a:t>
            </a:r>
            <a:endParaRPr sz="15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ctr">
              <a:spcBef>
                <a:spcPts val="0"/>
              </a:spcBef>
              <a:spcAft>
                <a:spcPts val="0"/>
              </a:spcAft>
              <a:buNone/>
            </a:pPr>
            <a:r>
              <a:rPr lang="en-GB" sz="1500">
                <a:solidFill>
                  <a:schemeClr val="lt1"/>
                </a:solidFill>
                <a:latin typeface="Calibri"/>
                <a:ea typeface="Calibri"/>
                <a:cs typeface="Calibri"/>
                <a:sym typeface="Calibri"/>
              </a:rPr>
              <a:t>Before we start the  game</a:t>
            </a:r>
            <a:r>
              <a:rPr lang="en-GB" sz="1500">
                <a:solidFill>
                  <a:schemeClr val="lt1"/>
                </a:solidFill>
                <a:latin typeface="Calibri"/>
                <a:ea typeface="Calibri"/>
                <a:cs typeface="Calibri"/>
                <a:sym typeface="Calibri"/>
              </a:rPr>
              <a:t>s</a:t>
            </a:r>
            <a:r>
              <a:rPr lang="en-GB" sz="1500">
                <a:solidFill>
                  <a:schemeClr val="lt1"/>
                </a:solidFill>
                <a:latin typeface="Calibri"/>
                <a:ea typeface="Calibri"/>
                <a:cs typeface="Calibri"/>
                <a:sym typeface="Calibri"/>
              </a:rPr>
              <a:t>, we will give you </a:t>
            </a:r>
            <a:r>
              <a:rPr lang="en-GB" sz="1500">
                <a:solidFill>
                  <a:schemeClr val="lt1"/>
                </a:solidFill>
                <a:latin typeface="Calibri"/>
                <a:ea typeface="Calibri"/>
                <a:cs typeface="Calibri"/>
                <a:sym typeface="Calibri"/>
              </a:rPr>
              <a:t>a</a:t>
            </a:r>
            <a:r>
              <a:rPr lang="en-GB" sz="1500">
                <a:solidFill>
                  <a:schemeClr val="lt1"/>
                </a:solidFill>
                <a:latin typeface="Calibri"/>
                <a:ea typeface="Calibri"/>
                <a:cs typeface="Calibri"/>
                <a:sym typeface="Calibri"/>
              </a:rPr>
              <a:t> short practice session.</a:t>
            </a:r>
            <a:endParaRPr sz="1500"/>
          </a:p>
        </p:txBody>
      </p:sp>
      <p:sp>
        <p:nvSpPr>
          <p:cNvPr id="234" name="Google Shape;234;p33"/>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Next</a:t>
            </a:r>
            <a:endParaRPr sz="1100">
              <a:solidFill>
                <a:schemeClr val="dk1"/>
              </a:solidFill>
              <a:latin typeface="Calibri"/>
              <a:ea typeface="Calibri"/>
              <a:cs typeface="Calibri"/>
              <a:sym typeface="Calibri"/>
            </a:endParaRPr>
          </a:p>
        </p:txBody>
      </p:sp>
      <p:sp>
        <p:nvSpPr>
          <p:cNvPr id="235" name="Google Shape;235;p33"/>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34"/>
          <p:cNvSpPr txBox="1"/>
          <p:nvPr/>
        </p:nvSpPr>
        <p:spPr>
          <a:xfrm>
            <a:off x="4490602" y="2021681"/>
            <a:ext cx="138600" cy="284700"/>
          </a:xfrm>
          <a:prstGeom prst="rect">
            <a:avLst/>
          </a:prstGeom>
          <a:noFill/>
          <a:ln>
            <a:noFill/>
          </a:ln>
        </p:spPr>
        <p:txBody>
          <a:bodyPr anchorCtr="0" anchor="t" bIns="34275" lIns="68575" spcFirstLastPara="1" rIns="68575" wrap="square" tIns="34275">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34"/>
          <p:cNvSpPr txBox="1"/>
          <p:nvPr/>
        </p:nvSpPr>
        <p:spPr>
          <a:xfrm>
            <a:off x="737850" y="429446"/>
            <a:ext cx="76683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a:p>
            <a:pPr indent="0" lvl="0" marL="0" marR="0" rtl="0" algn="ctr">
              <a:lnSpc>
                <a:spcPct val="100000"/>
              </a:lnSpc>
              <a:spcBef>
                <a:spcPts val="800"/>
              </a:spcBef>
              <a:spcAft>
                <a:spcPts val="0"/>
              </a:spcAft>
              <a:buClr>
                <a:schemeClr val="lt1"/>
              </a:buClr>
              <a:buSzPts val="1400"/>
              <a:buFont typeface="Arial"/>
              <a:buNone/>
            </a:pPr>
            <a:r>
              <a:rPr b="1" lang="en-GB" sz="1400" u="sng">
                <a:solidFill>
                  <a:schemeClr val="lt1"/>
                </a:solidFill>
                <a:latin typeface="Calibri"/>
                <a:ea typeface="Calibri"/>
                <a:cs typeface="Calibri"/>
                <a:sym typeface="Calibri"/>
              </a:rPr>
              <a:t>Practice session</a:t>
            </a:r>
            <a:endParaRPr sz="1100"/>
          </a:p>
          <a:p>
            <a:pPr indent="0" lvl="0" marL="0" marR="0" rtl="0" algn="l">
              <a:lnSpc>
                <a:spcPct val="100000"/>
              </a:lnSpc>
              <a:spcBef>
                <a:spcPts val="800"/>
              </a:spcBef>
              <a:spcAft>
                <a:spcPts val="0"/>
              </a:spcAft>
              <a:buClr>
                <a:schemeClr val="dk1"/>
              </a:buClr>
              <a:buSzPts val="1200"/>
              <a:buFont typeface="Arial"/>
              <a:buNone/>
            </a:pPr>
            <a:r>
              <a:t/>
            </a:r>
            <a:endParaRPr b="1" sz="1200" u="sng">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rPr lang="en-GB" sz="1200">
                <a:solidFill>
                  <a:schemeClr val="lt1"/>
                </a:solidFill>
                <a:latin typeface="Calibri"/>
                <a:ea typeface="Calibri"/>
                <a:cs typeface="Calibri"/>
                <a:sym typeface="Calibri"/>
              </a:rPr>
              <a:t>We will now practice 5 trials. Every card in the deck can lead you to a gain a game-coin or can lead you to the loss of a game-coin. Below are the four cards that can appear in this round. Use the ‘right’ or ‘left’ bumper buttons on the controller to make your selection.</a:t>
            </a:r>
            <a:endParaRPr sz="14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p:txBody>
      </p:sp>
      <p:pic>
        <p:nvPicPr>
          <p:cNvPr id="243" name="Google Shape;243;p34"/>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44" name="Google Shape;244;p34"/>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45" name="Google Shape;245;p34"/>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46" name="Google Shape;246;p34"/>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47" name="Google Shape;247;p34"/>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48" name="Google Shape;248;p34"/>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49" name="Google Shape;249;p34"/>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628650" y="1291050"/>
            <a:ext cx="7886700" cy="2561400"/>
          </a:xfrm>
          <a:prstGeom prst="rect">
            <a:avLst/>
          </a:prstGeom>
          <a:noFill/>
          <a:ln>
            <a:noFill/>
          </a:ln>
        </p:spPr>
        <p:txBody>
          <a:bodyPr anchorCtr="0" anchor="ctr" bIns="34275" lIns="68575" spcFirstLastPara="1" rIns="68575" wrap="square" tIns="34275">
            <a:noAutofit/>
          </a:bodyPr>
          <a:lstStyle/>
          <a:p>
            <a:pPr indent="0" lvl="0" marL="0" rtl="0" algn="ctr">
              <a:lnSpc>
                <a:spcPct val="150000"/>
              </a:lnSpc>
              <a:spcBef>
                <a:spcPts val="0"/>
              </a:spcBef>
              <a:spcAft>
                <a:spcPts val="0"/>
              </a:spcAft>
              <a:buClr>
                <a:schemeClr val="lt1"/>
              </a:buClr>
              <a:buSzPts val="1500"/>
              <a:buFont typeface="Calibri"/>
              <a:buNone/>
            </a:pPr>
            <a:r>
              <a:rPr lang="en-GB" sz="1500">
                <a:solidFill>
                  <a:schemeClr val="lt1"/>
                </a:solidFill>
                <a:latin typeface="Calibri"/>
                <a:ea typeface="Calibri"/>
                <a:cs typeface="Calibri"/>
                <a:sym typeface="Calibri"/>
              </a:rPr>
              <a:t>Good job. Practice completed! We will now move on to the real game.</a:t>
            </a:r>
            <a:br>
              <a:rPr lang="en-GB" sz="1500">
                <a:solidFill>
                  <a:schemeClr val="lt1"/>
                </a:solidFill>
                <a:latin typeface="Calibri"/>
                <a:ea typeface="Calibri"/>
                <a:cs typeface="Calibri"/>
                <a:sym typeface="Calibri"/>
              </a:rPr>
            </a:br>
            <a:br>
              <a:rPr lang="en-GB" sz="1500">
                <a:solidFill>
                  <a:schemeClr val="lt1"/>
                </a:solidFill>
                <a:latin typeface="Calibri"/>
                <a:ea typeface="Calibri"/>
                <a:cs typeface="Calibri"/>
                <a:sym typeface="Calibri"/>
              </a:rPr>
            </a:br>
            <a:r>
              <a:rPr lang="en-GB" sz="1500">
                <a:solidFill>
                  <a:schemeClr val="lt1"/>
                </a:solidFill>
                <a:latin typeface="Calibri"/>
                <a:ea typeface="Calibri"/>
                <a:cs typeface="Calibri"/>
                <a:sym typeface="Calibri"/>
              </a:rPr>
              <a:t>Do your best to win as much and lose as little coins as possible!</a:t>
            </a:r>
            <a:endParaRPr sz="1500">
              <a:solidFill>
                <a:schemeClr val="lt1"/>
              </a:solidFill>
              <a:latin typeface="Calibri"/>
              <a:ea typeface="Calibri"/>
              <a:cs typeface="Calibri"/>
              <a:sym typeface="Calibri"/>
            </a:endParaRPr>
          </a:p>
          <a:p>
            <a:pPr indent="0" lvl="0" marL="0" rtl="0" algn="ctr">
              <a:lnSpc>
                <a:spcPct val="150000"/>
              </a:lnSpc>
              <a:spcBef>
                <a:spcPts val="0"/>
              </a:spcBef>
              <a:spcAft>
                <a:spcPts val="0"/>
              </a:spcAft>
              <a:buClr>
                <a:schemeClr val="lt1"/>
              </a:buClr>
              <a:buSzPts val="1500"/>
              <a:buFont typeface="Calibri"/>
              <a:buNone/>
            </a:pPr>
            <a:r>
              <a:t/>
            </a:r>
            <a:endParaRPr sz="1500">
              <a:solidFill>
                <a:schemeClr val="lt1"/>
              </a:solidFill>
            </a:endParaRPr>
          </a:p>
          <a:p>
            <a:pPr indent="0" lvl="0" marL="0" rtl="0" algn="ctr">
              <a:lnSpc>
                <a:spcPct val="150000"/>
              </a:lnSpc>
              <a:spcBef>
                <a:spcPts val="0"/>
              </a:spcBef>
              <a:spcAft>
                <a:spcPts val="0"/>
              </a:spcAft>
              <a:buClr>
                <a:schemeClr val="lt1"/>
              </a:buClr>
              <a:buSzPts val="1500"/>
              <a:buFont typeface="Calibri"/>
              <a:buNone/>
            </a:pPr>
            <a:r>
              <a:t/>
            </a:r>
            <a:endParaRPr sz="1500">
              <a:solidFill>
                <a:schemeClr val="lt1"/>
              </a:solidFill>
            </a:endParaRPr>
          </a:p>
          <a:p>
            <a:pPr indent="0" lvl="0" marL="0" rtl="0" algn="ctr">
              <a:lnSpc>
                <a:spcPct val="150000"/>
              </a:lnSpc>
              <a:spcBef>
                <a:spcPts val="0"/>
              </a:spcBef>
              <a:spcAft>
                <a:spcPts val="0"/>
              </a:spcAft>
              <a:buClr>
                <a:schemeClr val="lt1"/>
              </a:buClr>
              <a:buSzPts val="1500"/>
              <a:buFont typeface="Calibri"/>
              <a:buNone/>
            </a:pPr>
            <a:r>
              <a:rPr b="1" lang="en-GB" sz="1500">
                <a:solidFill>
                  <a:schemeClr val="lt1"/>
                </a:solidFill>
              </a:rPr>
              <a:t>Press A to start the card game</a:t>
            </a:r>
            <a:endParaRPr b="1" sz="15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36"/>
          <p:cNvSpPr txBox="1"/>
          <p:nvPr/>
        </p:nvSpPr>
        <p:spPr>
          <a:xfrm>
            <a:off x="4490602" y="2021681"/>
            <a:ext cx="138600" cy="284700"/>
          </a:xfrm>
          <a:prstGeom prst="rect">
            <a:avLst/>
          </a:prstGeom>
          <a:noFill/>
          <a:ln>
            <a:noFill/>
          </a:ln>
        </p:spPr>
        <p:txBody>
          <a:bodyPr anchorCtr="0" anchor="t" bIns="34275" lIns="68575" spcFirstLastPara="1" rIns="68575" wrap="square" tIns="34275">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36"/>
          <p:cNvSpPr txBox="1"/>
          <p:nvPr/>
        </p:nvSpPr>
        <p:spPr>
          <a:xfrm>
            <a:off x="506100" y="328875"/>
            <a:ext cx="82437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a:p>
            <a:pPr indent="0" lvl="0" marL="0" marR="0" rtl="0" algn="ctr">
              <a:lnSpc>
                <a:spcPct val="100000"/>
              </a:lnSpc>
              <a:spcBef>
                <a:spcPts val="800"/>
              </a:spcBef>
              <a:spcAft>
                <a:spcPts val="0"/>
              </a:spcAft>
              <a:buClr>
                <a:schemeClr val="lt1"/>
              </a:buClr>
              <a:buSzPts val="1400"/>
              <a:buFont typeface="Arial"/>
              <a:buNone/>
            </a:pPr>
            <a:r>
              <a:rPr b="1" lang="en-GB" u="sng">
                <a:solidFill>
                  <a:schemeClr val="lt1"/>
                </a:solidFill>
                <a:latin typeface="Calibri"/>
                <a:ea typeface="Calibri"/>
                <a:cs typeface="Calibri"/>
                <a:sym typeface="Calibri"/>
              </a:rPr>
              <a:t>Test Block 1 out of 3</a:t>
            </a:r>
            <a:endParaRPr sz="1100"/>
          </a:p>
          <a:p>
            <a:pPr indent="0" lvl="0" marL="0" marR="0" rtl="0" algn="l">
              <a:lnSpc>
                <a:spcPct val="100000"/>
              </a:lnSpc>
              <a:spcBef>
                <a:spcPts val="800"/>
              </a:spcBef>
              <a:spcAft>
                <a:spcPts val="0"/>
              </a:spcAft>
              <a:buClr>
                <a:schemeClr val="dk1"/>
              </a:buClr>
              <a:buSzPts val="1200"/>
              <a:buFont typeface="Arial"/>
              <a:buNone/>
            </a:pPr>
            <a:r>
              <a:t/>
            </a:r>
            <a:endParaRPr b="1" sz="1200" u="sng">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t/>
            </a:r>
            <a:endParaRPr sz="12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p:txBody>
      </p:sp>
      <p:pic>
        <p:nvPicPr>
          <p:cNvPr id="263" name="Google Shape;263;p36"/>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64" name="Google Shape;264;p36"/>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65" name="Google Shape;265;p36"/>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66" name="Google Shape;266;p36"/>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67" name="Google Shape;267;p36"/>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68" name="Google Shape;268;p36"/>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69" name="Google Shape;269;p36"/>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nvSpPr>
        <p:spPr>
          <a:xfrm>
            <a:off x="737850" y="1803150"/>
            <a:ext cx="7668300" cy="1537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Good job!</a:t>
            </a:r>
            <a:endParaRPr sz="1500">
              <a:solidFill>
                <a:schemeClr val="lt1"/>
              </a:solidFill>
              <a:latin typeface="Calibri"/>
              <a:ea typeface="Calibri"/>
              <a:cs typeface="Calibri"/>
              <a:sym typeface="Calibri"/>
            </a:endParaRPr>
          </a:p>
          <a:p>
            <a:pPr indent="0" lvl="0" marL="0" marR="0" rtl="0" algn="ctr">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Test block 1 out of </a:t>
            </a:r>
            <a:r>
              <a:rPr lang="en-GB" sz="1500">
                <a:solidFill>
                  <a:schemeClr val="lt1"/>
                </a:solidFill>
                <a:latin typeface="Calibri"/>
                <a:ea typeface="Calibri"/>
                <a:cs typeface="Calibri"/>
                <a:sym typeface="Calibri"/>
              </a:rPr>
              <a:t>3</a:t>
            </a:r>
            <a:r>
              <a:rPr lang="en-GB" sz="1500">
                <a:solidFill>
                  <a:schemeClr val="lt1"/>
                </a:solidFill>
                <a:latin typeface="Calibri"/>
                <a:ea typeface="Calibri"/>
                <a:cs typeface="Calibri"/>
                <a:sym typeface="Calibri"/>
              </a:rPr>
              <a:t> is over. You can stretch a little and take a small break in front of the screen if needed. </a:t>
            </a:r>
            <a:endParaRPr sz="1500">
              <a:solidFill>
                <a:schemeClr val="lt1"/>
              </a:solidFill>
              <a:latin typeface="Calibri"/>
              <a:ea typeface="Calibri"/>
              <a:cs typeface="Calibri"/>
              <a:sym typeface="Calibri"/>
            </a:endParaRPr>
          </a:p>
          <a:p>
            <a:pPr indent="0" lvl="0" marL="0" marR="0" rtl="0" algn="ctr">
              <a:lnSpc>
                <a:spcPct val="150000"/>
              </a:lnSpc>
              <a:spcBef>
                <a:spcPts val="800"/>
              </a:spcBef>
              <a:spcAft>
                <a:spcPts val="0"/>
              </a:spcAft>
              <a:buClr>
                <a:schemeClr val="lt1"/>
              </a:buClr>
              <a:buSzPts val="1400"/>
              <a:buFont typeface="Arial"/>
              <a:buNone/>
            </a:pPr>
            <a:r>
              <a:t/>
            </a:r>
            <a:endParaRPr sz="1500">
              <a:solidFill>
                <a:schemeClr val="lt1"/>
              </a:solidFill>
              <a:latin typeface="Calibri"/>
              <a:ea typeface="Calibri"/>
              <a:cs typeface="Calibri"/>
              <a:sym typeface="Calibri"/>
            </a:endParaRPr>
          </a:p>
          <a:p>
            <a:pPr indent="0" lvl="0" marL="0" marR="0" rtl="0" algn="l">
              <a:lnSpc>
                <a:spcPct val="150000"/>
              </a:lnSpc>
              <a:spcBef>
                <a:spcPts val="800"/>
              </a:spcBef>
              <a:spcAft>
                <a:spcPts val="0"/>
              </a:spcAft>
              <a:buClr>
                <a:schemeClr val="lt1"/>
              </a:buClr>
              <a:buSzPts val="1400"/>
              <a:buFont typeface="Arial"/>
              <a:buNone/>
            </a:pPr>
            <a:r>
              <a:t/>
            </a:r>
            <a:endParaRPr sz="1500">
              <a:solidFill>
                <a:schemeClr val="lt1"/>
              </a:solidFill>
              <a:latin typeface="Calibri"/>
              <a:ea typeface="Calibri"/>
              <a:cs typeface="Calibri"/>
              <a:sym typeface="Calibri"/>
            </a:endParaRPr>
          </a:p>
          <a:p>
            <a:pPr indent="0" lvl="0" marL="0" rtl="0" algn="ctr">
              <a:lnSpc>
                <a:spcPct val="150000"/>
              </a:lnSpc>
              <a:spcBef>
                <a:spcPts val="0"/>
              </a:spcBef>
              <a:spcAft>
                <a:spcPts val="0"/>
              </a:spcAft>
              <a:buClr>
                <a:schemeClr val="lt1"/>
              </a:buClr>
              <a:buSzPts val="1500"/>
              <a:buFont typeface="Calibri"/>
              <a:buNone/>
            </a:pPr>
            <a:r>
              <a:rPr b="1" lang="en-GB" sz="1500">
                <a:solidFill>
                  <a:schemeClr val="lt1"/>
                </a:solidFill>
                <a:latin typeface="Calibri"/>
                <a:ea typeface="Calibri"/>
                <a:cs typeface="Calibri"/>
                <a:sym typeface="Calibri"/>
              </a:rPr>
              <a:t>Press A to continue</a:t>
            </a:r>
            <a:endParaRPr sz="15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556592" y="763326"/>
            <a:ext cx="7888388" cy="3735830"/>
          </a:xfrm>
          <a:prstGeom prst="rect">
            <a:avLst/>
          </a:prstGeom>
          <a:noFill/>
          <a:ln>
            <a:noFill/>
          </a:ln>
        </p:spPr>
        <p:txBody>
          <a:bodyPr anchorCtr="0" anchor="t" bIns="34275" lIns="68575" spcFirstLastPara="1" rIns="68575" wrap="square" tIns="34275">
            <a:noAutofit/>
          </a:bodyPr>
          <a:lstStyle/>
          <a:p>
            <a:pPr indent="-381000" lvl="0" marL="457200" rtl="0" algn="ctr">
              <a:lnSpc>
                <a:spcPct val="90000"/>
              </a:lnSpc>
              <a:spcBef>
                <a:spcPts val="800"/>
              </a:spcBef>
              <a:spcAft>
                <a:spcPts val="0"/>
              </a:spcAft>
              <a:buSzPts val="2400"/>
              <a:buChar char="•"/>
            </a:pPr>
            <a:r>
              <a:rPr b="1" lang="en-GB" sz="1200" u="sng">
                <a:solidFill>
                  <a:schemeClr val="lt1"/>
                </a:solidFill>
              </a:rPr>
              <a:t>Card Game</a:t>
            </a:r>
            <a:endParaRPr sz="1200">
              <a:solidFill>
                <a:schemeClr val="lt1"/>
              </a:solidFill>
            </a:endParaRPr>
          </a:p>
          <a:p>
            <a:pPr indent="-381000" lvl="0" marL="457200" rtl="0" algn="l">
              <a:lnSpc>
                <a:spcPct val="90000"/>
              </a:lnSpc>
              <a:spcBef>
                <a:spcPts val="800"/>
              </a:spcBef>
              <a:spcAft>
                <a:spcPts val="0"/>
              </a:spcAft>
              <a:buClr>
                <a:schemeClr val="dk1"/>
              </a:buClr>
              <a:buSzPts val="2400"/>
              <a:buChar char="•"/>
            </a:pPr>
            <a:br>
              <a:rPr lang="en-GB" sz="1200">
                <a:solidFill>
                  <a:schemeClr val="lt1"/>
                </a:solidFill>
              </a:rPr>
            </a:br>
            <a:r>
              <a:rPr lang="en-GB" sz="1200">
                <a:solidFill>
                  <a:schemeClr val="lt1"/>
                </a:solidFill>
              </a:rPr>
              <a:t>Welcome to our card game. We will now provide the instructions. Please read them carefully. In the end of the instructions you will have a short test, to make sure everything is well understood. You need to answer all the questions correctly in order to proceed with the experiment, so please do your best to carefully read the instructions before starting.  </a:t>
            </a:r>
            <a:endParaRPr sz="1200">
              <a:solidFill>
                <a:schemeClr val="lt1"/>
              </a:solidFill>
            </a:endParaRPr>
          </a:p>
          <a:p>
            <a:pPr indent="-381000" lvl="0" marL="457200" rtl="0" algn="l">
              <a:lnSpc>
                <a:spcPct val="90000"/>
              </a:lnSpc>
              <a:spcBef>
                <a:spcPts val="800"/>
              </a:spcBef>
              <a:spcAft>
                <a:spcPts val="0"/>
              </a:spcAft>
              <a:buClr>
                <a:schemeClr val="dk1"/>
              </a:buClr>
              <a:buSzPts val="2400"/>
              <a:buChar char="•"/>
            </a:pPr>
            <a:br>
              <a:rPr lang="en-GB" sz="1200">
                <a:solidFill>
                  <a:schemeClr val="lt1"/>
                </a:solidFill>
              </a:rPr>
            </a:br>
            <a:r>
              <a:rPr lang="en-GB" sz="1200">
                <a:solidFill>
                  <a:schemeClr val="lt1"/>
                </a:solidFill>
              </a:rPr>
              <a:t>Good luck and thank you for participating!</a:t>
            </a:r>
            <a:endParaRPr sz="1200">
              <a:solidFill>
                <a:schemeClr val="lt1"/>
              </a:solidFill>
            </a:endParaRPr>
          </a:p>
          <a:p>
            <a:pPr indent="-381000" lvl="0" marL="457200" rtl="0" algn="l">
              <a:lnSpc>
                <a:spcPct val="90000"/>
              </a:lnSpc>
              <a:spcBef>
                <a:spcPts val="800"/>
              </a:spcBef>
              <a:spcAft>
                <a:spcPts val="0"/>
              </a:spcAft>
              <a:buClr>
                <a:schemeClr val="dk1"/>
              </a:buClr>
              <a:buSzPts val="2400"/>
              <a:buChar char="•"/>
            </a:pPr>
            <a:br>
              <a:rPr lang="en-GB" sz="1200">
                <a:solidFill>
                  <a:schemeClr val="lt1"/>
                </a:solidFill>
              </a:rPr>
            </a:br>
            <a:r>
              <a:rPr lang="en-GB" sz="1200">
                <a:solidFill>
                  <a:schemeClr val="lt1"/>
                </a:solidFill>
              </a:rPr>
              <a:t>Press the ‘A’ button on the controller to continue.</a:t>
            </a:r>
            <a:endParaRPr sz="1200">
              <a:solidFill>
                <a:schemeClr val="lt1"/>
              </a:solidFill>
            </a:endParaRPr>
          </a:p>
        </p:txBody>
      </p:sp>
      <p:sp>
        <p:nvSpPr>
          <p:cNvPr id="131" name="Google Shape;131;p20"/>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38"/>
          <p:cNvSpPr txBox="1"/>
          <p:nvPr/>
        </p:nvSpPr>
        <p:spPr>
          <a:xfrm>
            <a:off x="4490602" y="2021681"/>
            <a:ext cx="138600" cy="284700"/>
          </a:xfrm>
          <a:prstGeom prst="rect">
            <a:avLst/>
          </a:prstGeom>
          <a:noFill/>
          <a:ln>
            <a:noFill/>
          </a:ln>
        </p:spPr>
        <p:txBody>
          <a:bodyPr anchorCtr="0" anchor="t" bIns="34275" lIns="68575" spcFirstLastPara="1" rIns="68575" wrap="square" tIns="34275">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38"/>
          <p:cNvSpPr txBox="1"/>
          <p:nvPr/>
        </p:nvSpPr>
        <p:spPr>
          <a:xfrm>
            <a:off x="506100" y="328875"/>
            <a:ext cx="82437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a:p>
            <a:pPr indent="0" lvl="0" marL="0" marR="0" rtl="0" algn="ctr">
              <a:lnSpc>
                <a:spcPct val="100000"/>
              </a:lnSpc>
              <a:spcBef>
                <a:spcPts val="800"/>
              </a:spcBef>
              <a:spcAft>
                <a:spcPts val="0"/>
              </a:spcAft>
              <a:buClr>
                <a:schemeClr val="lt1"/>
              </a:buClr>
              <a:buSzPts val="1400"/>
              <a:buFont typeface="Arial"/>
              <a:buNone/>
            </a:pPr>
            <a:r>
              <a:rPr b="1" lang="en-GB" u="sng">
                <a:solidFill>
                  <a:schemeClr val="lt1"/>
                </a:solidFill>
                <a:latin typeface="Calibri"/>
                <a:ea typeface="Calibri"/>
                <a:cs typeface="Calibri"/>
                <a:sym typeface="Calibri"/>
              </a:rPr>
              <a:t>Test Block 2 out of 3</a:t>
            </a:r>
            <a:endParaRPr sz="1100"/>
          </a:p>
          <a:p>
            <a:pPr indent="0" lvl="0" marL="0" marR="0" rtl="0" algn="l">
              <a:lnSpc>
                <a:spcPct val="100000"/>
              </a:lnSpc>
              <a:spcBef>
                <a:spcPts val="800"/>
              </a:spcBef>
              <a:spcAft>
                <a:spcPts val="0"/>
              </a:spcAft>
              <a:buClr>
                <a:schemeClr val="dk1"/>
              </a:buClr>
              <a:buSzPts val="1200"/>
              <a:buFont typeface="Arial"/>
              <a:buNone/>
            </a:pPr>
            <a:r>
              <a:t/>
            </a:r>
            <a:endParaRPr b="1" sz="1200" u="sng">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t/>
            </a:r>
            <a:endParaRPr sz="12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p:txBody>
      </p:sp>
      <p:pic>
        <p:nvPicPr>
          <p:cNvPr id="283" name="Google Shape;283;p38"/>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84" name="Google Shape;284;p38"/>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85" name="Google Shape;285;p38"/>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86" name="Google Shape;286;p38"/>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87" name="Google Shape;287;p38"/>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88" name="Google Shape;288;p38"/>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89" name="Google Shape;289;p38"/>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nvSpPr>
        <p:spPr>
          <a:xfrm>
            <a:off x="737850" y="1803150"/>
            <a:ext cx="7668300" cy="15372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Good job!</a:t>
            </a:r>
            <a:endParaRPr sz="1500">
              <a:solidFill>
                <a:schemeClr val="lt1"/>
              </a:solidFill>
              <a:latin typeface="Calibri"/>
              <a:ea typeface="Calibri"/>
              <a:cs typeface="Calibri"/>
              <a:sym typeface="Calibri"/>
            </a:endParaRPr>
          </a:p>
          <a:p>
            <a:pPr indent="0" lvl="0" marL="0" marR="0" rtl="0" algn="ctr">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Test block 2 out of 3 is over. You can stretch a little and take a small break in front of the screen if needed. </a:t>
            </a:r>
            <a:endParaRPr sz="1500">
              <a:solidFill>
                <a:schemeClr val="lt1"/>
              </a:solidFill>
              <a:latin typeface="Calibri"/>
              <a:ea typeface="Calibri"/>
              <a:cs typeface="Calibri"/>
              <a:sym typeface="Calibri"/>
            </a:endParaRPr>
          </a:p>
          <a:p>
            <a:pPr indent="0" lvl="0" marL="0" marR="0" rtl="0" algn="ctr">
              <a:lnSpc>
                <a:spcPct val="150000"/>
              </a:lnSpc>
              <a:spcBef>
                <a:spcPts val="800"/>
              </a:spcBef>
              <a:spcAft>
                <a:spcPts val="0"/>
              </a:spcAft>
              <a:buClr>
                <a:schemeClr val="lt1"/>
              </a:buClr>
              <a:buSzPts val="1400"/>
              <a:buFont typeface="Arial"/>
              <a:buNone/>
            </a:pPr>
            <a:r>
              <a:t/>
            </a:r>
            <a:endParaRPr sz="1500">
              <a:solidFill>
                <a:schemeClr val="lt1"/>
              </a:solidFill>
              <a:latin typeface="Calibri"/>
              <a:ea typeface="Calibri"/>
              <a:cs typeface="Calibri"/>
              <a:sym typeface="Calibri"/>
            </a:endParaRPr>
          </a:p>
          <a:p>
            <a:pPr indent="0" lvl="0" marL="0" marR="0" rtl="0" algn="l">
              <a:lnSpc>
                <a:spcPct val="150000"/>
              </a:lnSpc>
              <a:spcBef>
                <a:spcPts val="800"/>
              </a:spcBef>
              <a:spcAft>
                <a:spcPts val="0"/>
              </a:spcAft>
              <a:buClr>
                <a:schemeClr val="lt1"/>
              </a:buClr>
              <a:buSzPts val="1400"/>
              <a:buFont typeface="Arial"/>
              <a:buNone/>
            </a:pPr>
            <a:r>
              <a:t/>
            </a:r>
            <a:endParaRPr sz="1500">
              <a:solidFill>
                <a:schemeClr val="lt1"/>
              </a:solidFill>
              <a:latin typeface="Calibri"/>
              <a:ea typeface="Calibri"/>
              <a:cs typeface="Calibri"/>
              <a:sym typeface="Calibri"/>
            </a:endParaRPr>
          </a:p>
          <a:p>
            <a:pPr indent="0" lvl="0" marL="0" rtl="0" algn="ctr">
              <a:lnSpc>
                <a:spcPct val="150000"/>
              </a:lnSpc>
              <a:spcBef>
                <a:spcPts val="0"/>
              </a:spcBef>
              <a:spcAft>
                <a:spcPts val="0"/>
              </a:spcAft>
              <a:buClr>
                <a:schemeClr val="lt1"/>
              </a:buClr>
              <a:buSzPts val="1500"/>
              <a:buFont typeface="Calibri"/>
              <a:buNone/>
            </a:pPr>
            <a:r>
              <a:rPr b="1" lang="en-GB" sz="1500">
                <a:solidFill>
                  <a:schemeClr val="lt1"/>
                </a:solidFill>
                <a:latin typeface="Calibri"/>
                <a:ea typeface="Calibri"/>
                <a:cs typeface="Calibri"/>
                <a:sym typeface="Calibri"/>
              </a:rPr>
              <a:t>Press A to continue</a:t>
            </a:r>
            <a:endParaRPr sz="15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0" name="Shape 300"/>
        <p:cNvGrpSpPr/>
        <p:nvPr/>
      </p:nvGrpSpPr>
      <p:grpSpPr>
        <a:xfrm>
          <a:off x="0" y="0"/>
          <a:ext cx="0" cy="0"/>
          <a:chOff x="0" y="0"/>
          <a:chExt cx="0" cy="0"/>
        </a:xfrm>
      </p:grpSpPr>
      <p:sp>
        <p:nvSpPr>
          <p:cNvPr id="301" name="Google Shape;301;p40"/>
          <p:cNvSpPr txBox="1"/>
          <p:nvPr/>
        </p:nvSpPr>
        <p:spPr>
          <a:xfrm>
            <a:off x="4490602" y="2021681"/>
            <a:ext cx="138600" cy="284700"/>
          </a:xfrm>
          <a:prstGeom prst="rect">
            <a:avLst/>
          </a:prstGeom>
          <a:noFill/>
          <a:ln>
            <a:noFill/>
          </a:ln>
        </p:spPr>
        <p:txBody>
          <a:bodyPr anchorCtr="0" anchor="t" bIns="34275" lIns="68575" spcFirstLastPara="1" rIns="68575" wrap="square" tIns="34275">
            <a:spAutoFit/>
          </a:bodyPr>
          <a:lstStyle/>
          <a:p>
            <a:pPr indent="0" lvl="0" marL="0" marR="0" rtl="1" algn="r">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40"/>
          <p:cNvSpPr txBox="1"/>
          <p:nvPr/>
        </p:nvSpPr>
        <p:spPr>
          <a:xfrm>
            <a:off x="506100" y="328875"/>
            <a:ext cx="82437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a:p>
            <a:pPr indent="0" lvl="0" marL="0" marR="0" rtl="0" algn="ctr">
              <a:lnSpc>
                <a:spcPct val="100000"/>
              </a:lnSpc>
              <a:spcBef>
                <a:spcPts val="800"/>
              </a:spcBef>
              <a:spcAft>
                <a:spcPts val="0"/>
              </a:spcAft>
              <a:buClr>
                <a:schemeClr val="lt1"/>
              </a:buClr>
              <a:buSzPts val="1400"/>
              <a:buFont typeface="Arial"/>
              <a:buNone/>
            </a:pPr>
            <a:r>
              <a:rPr b="1" lang="en-GB" u="sng">
                <a:solidFill>
                  <a:schemeClr val="lt1"/>
                </a:solidFill>
                <a:latin typeface="Calibri"/>
                <a:ea typeface="Calibri"/>
                <a:cs typeface="Calibri"/>
                <a:sym typeface="Calibri"/>
              </a:rPr>
              <a:t>Test Block 3 out of 3</a:t>
            </a:r>
            <a:endParaRPr sz="1100"/>
          </a:p>
          <a:p>
            <a:pPr indent="0" lvl="0" marL="0" marR="0" rtl="0" algn="l">
              <a:lnSpc>
                <a:spcPct val="100000"/>
              </a:lnSpc>
              <a:spcBef>
                <a:spcPts val="800"/>
              </a:spcBef>
              <a:spcAft>
                <a:spcPts val="0"/>
              </a:spcAft>
              <a:buClr>
                <a:schemeClr val="dk1"/>
              </a:buClr>
              <a:buSzPts val="1200"/>
              <a:buFont typeface="Arial"/>
              <a:buNone/>
            </a:pPr>
            <a:r>
              <a:t/>
            </a:r>
            <a:endParaRPr b="1" sz="1200" u="sng">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200"/>
              <a:buFont typeface="Arial"/>
              <a:buNone/>
            </a:pPr>
            <a:r>
              <a:t/>
            </a:r>
            <a:endParaRPr sz="12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sz="1100">
              <a:solidFill>
                <a:schemeClr val="lt1"/>
              </a:solidFill>
              <a:latin typeface="Calibri"/>
              <a:ea typeface="Calibri"/>
              <a:cs typeface="Calibri"/>
              <a:sym typeface="Calibri"/>
            </a:endParaRPr>
          </a:p>
        </p:txBody>
      </p:sp>
      <p:pic>
        <p:nvPicPr>
          <p:cNvPr id="303" name="Google Shape;303;p40"/>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304" name="Google Shape;304;p40"/>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305" name="Google Shape;305;p40"/>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306" name="Google Shape;306;p40"/>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307" name="Google Shape;307;p40"/>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308" name="Google Shape;308;p40"/>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309" name="Google Shape;309;p40"/>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820100" y="1991850"/>
            <a:ext cx="5503800" cy="1159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1200"/>
              <a:buFont typeface="Calibri"/>
              <a:buNone/>
            </a:pPr>
            <a:r>
              <a:rPr b="1" lang="en-GB" sz="1600">
                <a:solidFill>
                  <a:schemeClr val="lt1"/>
                </a:solidFill>
                <a:latin typeface="Calibri"/>
                <a:ea typeface="Calibri"/>
                <a:cs typeface="Calibri"/>
                <a:sym typeface="Calibri"/>
              </a:rPr>
              <a:t>Well done</a:t>
            </a:r>
            <a:r>
              <a:rPr b="1" lang="en-GB" sz="1600">
                <a:solidFill>
                  <a:schemeClr val="lt1"/>
                </a:solidFill>
              </a:rPr>
              <a:t>.</a:t>
            </a:r>
            <a:r>
              <a:rPr b="1" lang="en-GB" sz="1600">
                <a:solidFill>
                  <a:schemeClr val="lt1"/>
                </a:solidFill>
                <a:latin typeface="Calibri"/>
                <a:ea typeface="Calibri"/>
                <a:cs typeface="Calibri"/>
                <a:sym typeface="Calibri"/>
              </a:rPr>
              <a:t> You</a:t>
            </a:r>
            <a:r>
              <a:rPr b="1" lang="en-GB" sz="1600">
                <a:solidFill>
                  <a:schemeClr val="lt1"/>
                </a:solidFill>
              </a:rPr>
              <a:t>’ve finished the </a:t>
            </a:r>
            <a:r>
              <a:rPr b="1" lang="en-GB" sz="1600">
                <a:solidFill>
                  <a:schemeClr val="lt1"/>
                </a:solidFill>
                <a:latin typeface="Calibri"/>
                <a:ea typeface="Calibri"/>
                <a:cs typeface="Calibri"/>
                <a:sym typeface="Calibri"/>
              </a:rPr>
              <a:t>game</a:t>
            </a:r>
            <a:r>
              <a:rPr b="1" lang="en-GB" sz="1600">
                <a:solidFill>
                  <a:schemeClr val="lt1"/>
                </a:solidFill>
              </a:rPr>
              <a:t>.</a:t>
            </a:r>
            <a:endParaRPr b="1" sz="1600">
              <a:solidFill>
                <a:schemeClr val="lt1"/>
              </a:solidFill>
            </a:endParaRPr>
          </a:p>
          <a:p>
            <a:pPr indent="0" lvl="0" marL="0" rtl="0" algn="ctr">
              <a:lnSpc>
                <a:spcPct val="90000"/>
              </a:lnSpc>
              <a:spcBef>
                <a:spcPts val="0"/>
              </a:spcBef>
              <a:spcAft>
                <a:spcPts val="0"/>
              </a:spcAft>
              <a:buClr>
                <a:schemeClr val="lt1"/>
              </a:buClr>
              <a:buSzPts val="1200"/>
              <a:buFont typeface="Calibri"/>
              <a:buNone/>
            </a:pPr>
            <a:br>
              <a:rPr lang="en-GB" sz="1600">
                <a:solidFill>
                  <a:schemeClr val="lt1"/>
                </a:solidFill>
                <a:latin typeface="Calibri"/>
                <a:ea typeface="Calibri"/>
                <a:cs typeface="Calibri"/>
                <a:sym typeface="Calibri"/>
              </a:rPr>
            </a:br>
            <a:r>
              <a:rPr lang="en-GB" sz="1600">
                <a:solidFill>
                  <a:schemeClr val="lt1"/>
                </a:solidFill>
                <a:latin typeface="Calibri"/>
                <a:ea typeface="Calibri"/>
                <a:cs typeface="Calibri"/>
                <a:sym typeface="Calibri"/>
              </a:rPr>
              <a:t>Thank you for your participation!</a:t>
            </a:r>
            <a:endParaRPr sz="1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351451" y="766200"/>
            <a:ext cx="8562600" cy="3816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lt1"/>
              </a:buClr>
              <a:buSzPts val="900"/>
              <a:buNone/>
            </a:pPr>
            <a:r>
              <a:rPr lang="en-GB" sz="1200">
                <a:solidFill>
                  <a:schemeClr val="lt1"/>
                </a:solidFill>
              </a:rPr>
              <a:t>Throughout the game you will be asked to make selections using the right and left bumpers on the controller.</a:t>
            </a:r>
            <a:endParaRPr/>
          </a:p>
          <a:p>
            <a:pPr indent="0" lvl="0" marL="0" rtl="0" algn="ctr">
              <a:lnSpc>
                <a:spcPct val="90000"/>
              </a:lnSpc>
              <a:spcBef>
                <a:spcPts val="800"/>
              </a:spcBef>
              <a:spcAft>
                <a:spcPts val="0"/>
              </a:spcAft>
              <a:buClr>
                <a:schemeClr val="lt1"/>
              </a:buClr>
              <a:buSzPts val="900"/>
              <a:buNone/>
            </a:pPr>
            <a:r>
              <a:rPr lang="en-GB" sz="1200">
                <a:solidFill>
                  <a:schemeClr val="lt1"/>
                </a:solidFill>
              </a:rPr>
              <a:t>Press Left bumper</a:t>
            </a:r>
            <a:r>
              <a:rPr lang="en-GB" sz="1200">
                <a:solidFill>
                  <a:schemeClr val="lt1"/>
                </a:solidFill>
              </a:rPr>
              <a:t> to select the left object</a:t>
            </a:r>
            <a:endParaRPr/>
          </a:p>
          <a:p>
            <a:pPr indent="0" lvl="0" marL="0" rtl="0" algn="ctr">
              <a:lnSpc>
                <a:spcPct val="90000"/>
              </a:lnSpc>
              <a:spcBef>
                <a:spcPts val="800"/>
              </a:spcBef>
              <a:spcAft>
                <a:spcPts val="0"/>
              </a:spcAft>
              <a:buClr>
                <a:schemeClr val="lt1"/>
              </a:buClr>
              <a:buSzPts val="900"/>
              <a:buNone/>
            </a:pPr>
            <a:r>
              <a:rPr lang="en-GB" sz="1200">
                <a:solidFill>
                  <a:schemeClr val="lt1"/>
                </a:solidFill>
              </a:rPr>
              <a:t>Press Right bumper</a:t>
            </a:r>
            <a:r>
              <a:rPr lang="en-GB" sz="1200">
                <a:solidFill>
                  <a:schemeClr val="lt1"/>
                </a:solidFill>
              </a:rPr>
              <a:t> to select the right object</a:t>
            </a:r>
            <a:endParaRPr sz="1200">
              <a:solidFill>
                <a:schemeClr val="lt1"/>
              </a:solidFill>
            </a:endParaRPr>
          </a:p>
        </p:txBody>
      </p:sp>
      <p:pic>
        <p:nvPicPr>
          <p:cNvPr id="137" name="Google Shape;137;p21"/>
          <p:cNvPicPr preferRelativeResize="0"/>
          <p:nvPr/>
        </p:nvPicPr>
        <p:blipFill>
          <a:blip r:embed="rId3">
            <a:alphaModFix/>
          </a:blip>
          <a:stretch>
            <a:fillRect/>
          </a:stretch>
        </p:blipFill>
        <p:spPr>
          <a:xfrm>
            <a:off x="2428815" y="1637363"/>
            <a:ext cx="4407884" cy="3122876"/>
          </a:xfrm>
          <a:prstGeom prst="rect">
            <a:avLst/>
          </a:prstGeom>
          <a:noFill/>
          <a:ln>
            <a:noFill/>
          </a:ln>
        </p:spPr>
      </p:pic>
      <p:sp>
        <p:nvSpPr>
          <p:cNvPr id="138" name="Google Shape;138;p21"/>
          <p:cNvSpPr/>
          <p:nvPr/>
        </p:nvSpPr>
        <p:spPr>
          <a:xfrm rot="2318991">
            <a:off x="2473828" y="2157474"/>
            <a:ext cx="538940" cy="105652"/>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8387602">
            <a:off x="4872070" y="1799332"/>
            <a:ext cx="543261" cy="113469"/>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628650" y="130921"/>
            <a:ext cx="76683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b="0" i="0" lang="en-GB" sz="1100" u="none" cap="none" strike="noStrike">
                <a:solidFill>
                  <a:schemeClr val="lt1"/>
                </a:solidFill>
                <a:latin typeface="Calibri"/>
                <a:ea typeface="Calibri"/>
                <a:cs typeface="Calibri"/>
                <a:sym typeface="Calibri"/>
              </a:rPr>
              <a:t>Below is an example deck of four cards, very much like the cards in the game to follow. </a:t>
            </a:r>
            <a:endParaRPr sz="1100"/>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b="0" i="0" lang="en-GB" sz="1100" u="none" cap="none" strike="noStrike">
                <a:solidFill>
                  <a:schemeClr val="lt1"/>
                </a:solidFill>
                <a:latin typeface="Calibri"/>
                <a:ea typeface="Calibri"/>
                <a:cs typeface="Calibri"/>
                <a:sym typeface="Calibri"/>
              </a:rPr>
              <a:t> </a:t>
            </a:r>
            <a:endParaRPr sz="1100"/>
          </a:p>
        </p:txBody>
      </p:sp>
      <p:sp>
        <p:nvSpPr>
          <p:cNvPr id="147" name="Google Shape;147;p22"/>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pic>
        <p:nvPicPr>
          <p:cNvPr id="148" name="Google Shape;148;p22"/>
          <p:cNvPicPr preferRelativeResize="0"/>
          <p:nvPr/>
        </p:nvPicPr>
        <p:blipFill>
          <a:blip r:embed="rId3">
            <a:alphaModFix/>
          </a:blip>
          <a:stretch>
            <a:fillRect/>
          </a:stretch>
        </p:blipFill>
        <p:spPr>
          <a:xfrm>
            <a:off x="1714650" y="1719256"/>
            <a:ext cx="791025" cy="1704988"/>
          </a:xfrm>
          <a:prstGeom prst="rect">
            <a:avLst/>
          </a:prstGeom>
          <a:noFill/>
          <a:ln>
            <a:noFill/>
          </a:ln>
        </p:spPr>
      </p:pic>
      <p:pic>
        <p:nvPicPr>
          <p:cNvPr id="149" name="Google Shape;149;p22"/>
          <p:cNvPicPr preferRelativeResize="0"/>
          <p:nvPr/>
        </p:nvPicPr>
        <p:blipFill>
          <a:blip r:embed="rId4">
            <a:alphaModFix/>
          </a:blip>
          <a:stretch>
            <a:fillRect/>
          </a:stretch>
        </p:blipFill>
        <p:spPr>
          <a:xfrm>
            <a:off x="1716823" y="1719256"/>
            <a:ext cx="786678" cy="1704988"/>
          </a:xfrm>
          <a:prstGeom prst="rect">
            <a:avLst/>
          </a:prstGeom>
          <a:noFill/>
          <a:ln>
            <a:noFill/>
          </a:ln>
        </p:spPr>
      </p:pic>
      <p:pic>
        <p:nvPicPr>
          <p:cNvPr id="150" name="Google Shape;150;p22"/>
          <p:cNvPicPr preferRelativeResize="0"/>
          <p:nvPr/>
        </p:nvPicPr>
        <p:blipFill>
          <a:blip r:embed="rId5">
            <a:alphaModFix/>
          </a:blip>
          <a:stretch>
            <a:fillRect/>
          </a:stretch>
        </p:blipFill>
        <p:spPr>
          <a:xfrm>
            <a:off x="1716823" y="1716875"/>
            <a:ext cx="786678" cy="1709750"/>
          </a:xfrm>
          <a:prstGeom prst="rect">
            <a:avLst/>
          </a:prstGeom>
          <a:noFill/>
          <a:ln>
            <a:noFill/>
          </a:ln>
        </p:spPr>
      </p:pic>
      <p:pic>
        <p:nvPicPr>
          <p:cNvPr id="151" name="Google Shape;151;p22"/>
          <p:cNvPicPr preferRelativeResize="0"/>
          <p:nvPr/>
        </p:nvPicPr>
        <p:blipFill>
          <a:blip r:embed="rId6">
            <a:alphaModFix/>
          </a:blip>
          <a:stretch>
            <a:fillRect/>
          </a:stretch>
        </p:blipFill>
        <p:spPr>
          <a:xfrm>
            <a:off x="1714650" y="1714500"/>
            <a:ext cx="791025" cy="1709750"/>
          </a:xfrm>
          <a:prstGeom prst="rect">
            <a:avLst/>
          </a:prstGeom>
          <a:noFill/>
          <a:ln>
            <a:noFill/>
          </a:ln>
        </p:spPr>
      </p:pic>
      <p:pic>
        <p:nvPicPr>
          <p:cNvPr id="152" name="Google Shape;152;p22"/>
          <p:cNvPicPr preferRelativeResize="0"/>
          <p:nvPr/>
        </p:nvPicPr>
        <p:blipFill>
          <a:blip r:embed="rId7">
            <a:alphaModFix/>
          </a:blip>
          <a:stretch>
            <a:fillRect/>
          </a:stretch>
        </p:blipFill>
        <p:spPr>
          <a:xfrm>
            <a:off x="3283024" y="1716875"/>
            <a:ext cx="862025" cy="1705000"/>
          </a:xfrm>
          <a:prstGeom prst="rect">
            <a:avLst/>
          </a:prstGeom>
          <a:noFill/>
          <a:ln>
            <a:noFill/>
          </a:ln>
        </p:spPr>
      </p:pic>
      <p:pic>
        <p:nvPicPr>
          <p:cNvPr id="153" name="Google Shape;153;p22"/>
          <p:cNvPicPr preferRelativeResize="0"/>
          <p:nvPr/>
        </p:nvPicPr>
        <p:blipFill>
          <a:blip r:embed="rId8">
            <a:alphaModFix/>
          </a:blip>
          <a:stretch>
            <a:fillRect/>
          </a:stretch>
        </p:blipFill>
        <p:spPr>
          <a:xfrm>
            <a:off x="4922399" y="1714499"/>
            <a:ext cx="862025" cy="1709763"/>
          </a:xfrm>
          <a:prstGeom prst="rect">
            <a:avLst/>
          </a:prstGeom>
          <a:noFill/>
          <a:ln>
            <a:noFill/>
          </a:ln>
        </p:spPr>
      </p:pic>
      <p:pic>
        <p:nvPicPr>
          <p:cNvPr id="154" name="Google Shape;154;p22"/>
          <p:cNvPicPr preferRelativeResize="0"/>
          <p:nvPr/>
        </p:nvPicPr>
        <p:blipFill>
          <a:blip r:embed="rId9">
            <a:alphaModFix/>
          </a:blip>
          <a:stretch>
            <a:fillRect/>
          </a:stretch>
        </p:blipFill>
        <p:spPr>
          <a:xfrm>
            <a:off x="6561775" y="1723938"/>
            <a:ext cx="862025" cy="1695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nvSpPr>
        <p:spPr>
          <a:xfrm>
            <a:off x="628650" y="130921"/>
            <a:ext cx="76683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b="0" i="0" lang="en-GB" sz="1100" u="none" cap="none" strike="noStrike">
                <a:solidFill>
                  <a:schemeClr val="lt1"/>
                </a:solidFill>
                <a:latin typeface="Calibri"/>
                <a:ea typeface="Calibri"/>
                <a:cs typeface="Calibri"/>
                <a:sym typeface="Calibri"/>
              </a:rPr>
              <a:t>On each step, two cards from the deck will be offered as shown in the example below. You will be able to choose one of  the cards using the RIGHT or LEFT </a:t>
            </a:r>
            <a:r>
              <a:rPr lang="en-GB" sz="1100">
                <a:solidFill>
                  <a:schemeClr val="lt1"/>
                </a:solidFill>
                <a:latin typeface="Calibri"/>
                <a:ea typeface="Calibri"/>
                <a:cs typeface="Calibri"/>
                <a:sym typeface="Calibri"/>
              </a:rPr>
              <a:t>bumpers in the controller</a:t>
            </a:r>
            <a:r>
              <a:rPr b="0" i="0" lang="en-GB" sz="1100" u="none" cap="none" strike="noStrike">
                <a:solidFill>
                  <a:schemeClr val="lt1"/>
                </a:solidFill>
                <a:latin typeface="Calibri"/>
                <a:ea typeface="Calibri"/>
                <a:cs typeface="Calibri"/>
                <a:sym typeface="Calibri"/>
              </a:rPr>
              <a:t>. </a:t>
            </a:r>
            <a:endParaRPr sz="1100"/>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b="0" i="0" lang="en-GB" sz="1100" u="none" cap="none" strike="noStrike">
                <a:solidFill>
                  <a:schemeClr val="lt1"/>
                </a:solidFill>
                <a:latin typeface="Calibri"/>
                <a:ea typeface="Calibri"/>
                <a:cs typeface="Calibri"/>
                <a:sym typeface="Calibri"/>
              </a:rPr>
              <a:t> </a:t>
            </a:r>
            <a:endParaRPr sz="1100"/>
          </a:p>
        </p:txBody>
      </p:sp>
      <p:sp>
        <p:nvSpPr>
          <p:cNvPr id="161" name="Google Shape;161;p23"/>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b="0" i="0" lang="en-GB" sz="1100" u="none" cap="none" strike="noStrike">
                <a:solidFill>
                  <a:schemeClr val="dk1"/>
                </a:solidFill>
                <a:latin typeface="Calibri"/>
                <a:ea typeface="Calibri"/>
                <a:cs typeface="Calibri"/>
                <a:sym typeface="Calibri"/>
              </a:rPr>
              <a:t>Next</a:t>
            </a:r>
            <a:endParaRPr b="0" i="0" sz="1100" u="none" cap="none" strike="noStrike">
              <a:solidFill>
                <a:schemeClr val="dk1"/>
              </a:solidFill>
              <a:latin typeface="Calibri"/>
              <a:ea typeface="Calibri"/>
              <a:cs typeface="Calibri"/>
              <a:sym typeface="Calibri"/>
            </a:endParaRPr>
          </a:p>
        </p:txBody>
      </p:sp>
      <p:sp>
        <p:nvSpPr>
          <p:cNvPr id="162" name="Google Shape;162;p23"/>
          <p:cNvSpPr/>
          <p:nvPr/>
        </p:nvSpPr>
        <p:spPr>
          <a:xfrm>
            <a:off x="2399350" y="1350525"/>
            <a:ext cx="3936600" cy="2615100"/>
          </a:xfrm>
          <a:prstGeom prst="rect">
            <a:avLst/>
          </a:prstGeom>
          <a:solidFill>
            <a:schemeClr val="lt1"/>
          </a:solidFill>
          <a:ln cap="flat" cmpd="sng" w="3810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1"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3" name="Google Shape;163;p23"/>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pic>
        <p:nvPicPr>
          <p:cNvPr id="164" name="Google Shape;164;p23"/>
          <p:cNvPicPr preferRelativeResize="0"/>
          <p:nvPr/>
        </p:nvPicPr>
        <p:blipFill>
          <a:blip r:embed="rId3">
            <a:alphaModFix/>
          </a:blip>
          <a:stretch>
            <a:fillRect/>
          </a:stretch>
        </p:blipFill>
        <p:spPr>
          <a:xfrm>
            <a:off x="2927363" y="1892825"/>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4991549" y="1888600"/>
            <a:ext cx="778075" cy="1538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628650" y="130921"/>
            <a:ext cx="7668300" cy="428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b="0" i="0" lang="en-GB" sz="1100" u="none" cap="none" strike="noStrike">
                <a:solidFill>
                  <a:schemeClr val="lt1"/>
                </a:solidFill>
                <a:latin typeface="Calibri"/>
                <a:ea typeface="Calibri"/>
                <a:cs typeface="Calibri"/>
                <a:sym typeface="Calibri"/>
              </a:rPr>
              <a:t>After selecting a card, you will see an outcome in the middle of the screen, as shown below. The outcome very much depends on the card you choose. Your job is to try and finish the game with as many game-coins as possibles. Two important things to remember:</a:t>
            </a:r>
            <a:endParaRPr b="0" i="0" sz="1100" u="none" cap="none" strike="noStrike">
              <a:solidFill>
                <a:schemeClr val="lt1"/>
              </a:solidFill>
              <a:latin typeface="Calibri"/>
              <a:ea typeface="Calibri"/>
              <a:cs typeface="Calibri"/>
              <a:sym typeface="Calibri"/>
            </a:endParaRPr>
          </a:p>
          <a:p>
            <a:pPr indent="-260350" lvl="0" marL="254000" marR="0" rtl="0" algn="l">
              <a:lnSpc>
                <a:spcPct val="100000"/>
              </a:lnSpc>
              <a:spcBef>
                <a:spcPts val="800"/>
              </a:spcBef>
              <a:spcAft>
                <a:spcPts val="0"/>
              </a:spcAft>
              <a:buClr>
                <a:schemeClr val="lt1"/>
              </a:buClr>
              <a:buSzPts val="1100"/>
              <a:buFont typeface="Arial"/>
              <a:buAutoNum type="arabicPeriod"/>
            </a:pPr>
            <a:r>
              <a:rPr b="0" i="0" lang="en-GB" sz="1100" u="none" cap="none" strike="noStrike">
                <a:solidFill>
                  <a:schemeClr val="lt1"/>
                </a:solidFill>
                <a:latin typeface="Calibri"/>
                <a:ea typeface="Calibri"/>
                <a:cs typeface="Calibri"/>
                <a:sym typeface="Calibri"/>
              </a:rPr>
              <a:t> All cards will sometimes lead to reward. How likely a card to result in a rewarding outcome can change along the game, somewhat similar to the value of market products that sometimes worth more and sometimes less. </a:t>
            </a:r>
            <a:endParaRPr b="0" i="0" sz="1100" u="none" cap="none" strike="noStrike">
              <a:solidFill>
                <a:schemeClr val="lt1"/>
              </a:solidFill>
              <a:latin typeface="Calibri"/>
              <a:ea typeface="Calibri"/>
              <a:cs typeface="Calibri"/>
              <a:sym typeface="Calibri"/>
            </a:endParaRPr>
          </a:p>
          <a:p>
            <a:pPr indent="-260350" lvl="0" marL="254000" marR="0" rtl="0" algn="l">
              <a:lnSpc>
                <a:spcPct val="100000"/>
              </a:lnSpc>
              <a:spcBef>
                <a:spcPts val="800"/>
              </a:spcBef>
              <a:spcAft>
                <a:spcPts val="0"/>
              </a:spcAft>
              <a:buClr>
                <a:schemeClr val="lt1"/>
              </a:buClr>
              <a:buSzPts val="1100"/>
              <a:buFont typeface="Arial"/>
              <a:buAutoNum type="arabicPeriod"/>
            </a:pPr>
            <a:r>
              <a:rPr b="0" i="0" lang="en-GB" sz="1100" u="none" cap="none" strike="noStrike">
                <a:solidFill>
                  <a:schemeClr val="lt1"/>
                </a:solidFill>
                <a:latin typeface="Calibri"/>
                <a:ea typeface="Calibri"/>
                <a:cs typeface="Calibri"/>
                <a:sym typeface="Calibri"/>
              </a:rPr>
              <a:t>Only the cards predict an outcome. The response key that was used to select a card does not influence the chances of winning. </a:t>
            </a:r>
            <a:endParaRPr b="0" i="0" sz="1100" u="none" cap="none" strike="noStrike">
              <a:solidFill>
                <a:schemeClr val="lt1"/>
              </a:solidFill>
              <a:latin typeface="Calibri"/>
              <a:ea typeface="Calibri"/>
              <a:cs typeface="Calibri"/>
              <a:sym typeface="Calibri"/>
            </a:endParaRPr>
          </a:p>
          <a:p>
            <a:pPr indent="-260350" lvl="0" marL="254000" marR="0" rtl="0" algn="l">
              <a:lnSpc>
                <a:spcPct val="100000"/>
              </a:lnSpc>
              <a:spcBef>
                <a:spcPts val="800"/>
              </a:spcBef>
              <a:spcAft>
                <a:spcPts val="0"/>
              </a:spcAft>
              <a:buClr>
                <a:schemeClr val="lt1"/>
              </a:buClr>
              <a:buSzPts val="1100"/>
              <a:buFont typeface="Arial"/>
              <a:buAutoNum type="arabicPeriod"/>
            </a:pPr>
            <a:r>
              <a:rPr b="0" i="0" lang="en-GB" sz="1100" u="none" cap="none" strike="noStrike">
                <a:solidFill>
                  <a:schemeClr val="lt1"/>
                </a:solidFill>
                <a:latin typeface="Calibri"/>
                <a:ea typeface="Calibri"/>
                <a:cs typeface="Calibri"/>
                <a:sym typeface="Calibri"/>
              </a:rPr>
              <a:t>The value of the cards are independent of each other. If you think one card is likely to bring reward, it means nothing regarding all other cards in the deck.</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b="0" i="0" sz="1100" u="none" cap="none" strike="noStrike">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b="0" i="0" lang="en-GB" sz="1100" u="none" cap="none" strike="noStrike">
                <a:solidFill>
                  <a:schemeClr val="lt1"/>
                </a:solidFill>
                <a:latin typeface="Calibri"/>
                <a:ea typeface="Calibri"/>
                <a:cs typeface="Calibri"/>
                <a:sym typeface="Calibri"/>
              </a:rPr>
              <a:t> </a:t>
            </a:r>
            <a:endParaRPr sz="1100"/>
          </a:p>
        </p:txBody>
      </p:sp>
      <p:sp>
        <p:nvSpPr>
          <p:cNvPr id="172" name="Google Shape;172;p24"/>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b="0" i="0" lang="en-GB" sz="1100" u="none" cap="none" strike="noStrike">
                <a:solidFill>
                  <a:schemeClr val="dk1"/>
                </a:solidFill>
                <a:latin typeface="Calibri"/>
                <a:ea typeface="Calibri"/>
                <a:cs typeface="Calibri"/>
                <a:sym typeface="Calibri"/>
              </a:rPr>
              <a:t>Next</a:t>
            </a:r>
            <a:endParaRPr b="0" i="0" sz="1100" u="none" cap="none" strike="noStrike">
              <a:solidFill>
                <a:schemeClr val="dk1"/>
              </a:solidFill>
              <a:latin typeface="Calibri"/>
              <a:ea typeface="Calibri"/>
              <a:cs typeface="Calibri"/>
              <a:sym typeface="Calibri"/>
            </a:endParaRPr>
          </a:p>
        </p:txBody>
      </p:sp>
      <p:sp>
        <p:nvSpPr>
          <p:cNvPr id="173" name="Google Shape;173;p24"/>
          <p:cNvSpPr/>
          <p:nvPr/>
        </p:nvSpPr>
        <p:spPr>
          <a:xfrm>
            <a:off x="2456800" y="2040150"/>
            <a:ext cx="3721200" cy="2375400"/>
          </a:xfrm>
          <a:prstGeom prst="rect">
            <a:avLst/>
          </a:prstGeom>
          <a:solidFill>
            <a:schemeClr val="lt1"/>
          </a:solidFill>
          <a:ln cap="flat" cmpd="sng" w="3810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1"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74" name="Google Shape;174;p24"/>
          <p:cNvPicPr preferRelativeResize="0"/>
          <p:nvPr/>
        </p:nvPicPr>
        <p:blipFill>
          <a:blip r:embed="rId3">
            <a:alphaModFix/>
          </a:blip>
          <a:stretch>
            <a:fillRect/>
          </a:stretch>
        </p:blipFill>
        <p:spPr>
          <a:xfrm>
            <a:off x="2855538" y="2462600"/>
            <a:ext cx="778075" cy="1530500"/>
          </a:xfrm>
          <a:prstGeom prst="rect">
            <a:avLst/>
          </a:prstGeom>
          <a:noFill/>
          <a:ln>
            <a:noFill/>
          </a:ln>
        </p:spPr>
      </p:pic>
      <p:pic>
        <p:nvPicPr>
          <p:cNvPr id="175" name="Google Shape;175;p24"/>
          <p:cNvPicPr preferRelativeResize="0"/>
          <p:nvPr/>
        </p:nvPicPr>
        <p:blipFill>
          <a:blip r:embed="rId4">
            <a:alphaModFix/>
          </a:blip>
          <a:stretch>
            <a:fillRect/>
          </a:stretch>
        </p:blipFill>
        <p:spPr>
          <a:xfrm>
            <a:off x="3994141" y="2904588"/>
            <a:ext cx="646525" cy="646525"/>
          </a:xfrm>
          <a:prstGeom prst="rect">
            <a:avLst/>
          </a:prstGeom>
          <a:noFill/>
          <a:ln>
            <a:noFill/>
          </a:ln>
        </p:spPr>
      </p:pic>
      <p:sp>
        <p:nvSpPr>
          <p:cNvPr id="176" name="Google Shape;176;p24"/>
          <p:cNvSpPr/>
          <p:nvPr/>
        </p:nvSpPr>
        <p:spPr>
          <a:xfrm>
            <a:off x="7374008" y="4415327"/>
            <a:ext cx="1086000" cy="387900"/>
          </a:xfrm>
          <a:prstGeom prst="rect">
            <a:avLst/>
          </a:prstGeom>
          <a:solidFill>
            <a:srgbClr val="D8D8D8"/>
          </a:solidFill>
          <a:ln>
            <a:noFill/>
          </a:ln>
        </p:spPr>
        <p:txBody>
          <a:bodyPr anchorCtr="0" anchor="ctr" bIns="34275" lIns="68575" spcFirstLastPara="1" rIns="68575" wrap="square" tIns="34275">
            <a:noAutofit/>
          </a:bodyPr>
          <a:lstStyle/>
          <a:p>
            <a:pPr indent="0" lvl="0" marL="0" marR="0" rtl="1" algn="ctr">
              <a:spcBef>
                <a:spcPts val="0"/>
              </a:spcBef>
              <a:spcAft>
                <a:spcPts val="0"/>
              </a:spcAft>
              <a:buNone/>
            </a:pPr>
            <a:r>
              <a:rPr lang="en-GB" sz="1100">
                <a:solidFill>
                  <a:schemeClr val="dk1"/>
                </a:solidFill>
                <a:latin typeface="Calibri"/>
                <a:ea typeface="Calibri"/>
                <a:cs typeface="Calibri"/>
                <a:sym typeface="Calibri"/>
              </a:rPr>
              <a:t>Press A to continue</a:t>
            </a:r>
            <a:endParaRPr b="0" i="0" sz="11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nvSpPr>
        <p:spPr>
          <a:xfrm>
            <a:off x="737850" y="130721"/>
            <a:ext cx="7668300" cy="4284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lang="en-GB">
                <a:solidFill>
                  <a:schemeClr val="lt1"/>
                </a:solidFill>
                <a:latin typeface="Calibri"/>
                <a:ea typeface="Calibri"/>
                <a:cs typeface="Calibri"/>
                <a:sym typeface="Calibri"/>
              </a:rPr>
              <a:t>Try to be focused and choose a card that is likely to earn you a coin or, alternatively, less likely to take a coin from you.</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lang="en-GB">
                <a:solidFill>
                  <a:schemeClr val="lt1"/>
                </a:solidFill>
                <a:latin typeface="Calibri"/>
                <a:ea typeface="Calibri"/>
                <a:cs typeface="Calibri"/>
                <a:sym typeface="Calibri"/>
              </a:rPr>
              <a:t>You will now move on to a quick test to make sure that you understood the instructions. </a:t>
            </a:r>
            <a:endParaRPr/>
          </a:p>
          <a:p>
            <a:pPr indent="0" lvl="0" marL="0" marR="0" rtl="0" algn="l">
              <a:lnSpc>
                <a:spcPct val="100000"/>
              </a:lnSpc>
              <a:spcBef>
                <a:spcPts val="80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dk1"/>
              </a:buClr>
              <a:buSzPts val="1100"/>
              <a:buFont typeface="Arial"/>
              <a:buNone/>
            </a:pPr>
            <a:r>
              <a:t/>
            </a:r>
            <a:endParaRPr>
              <a:solidFill>
                <a:schemeClr val="lt1"/>
              </a:solidFill>
              <a:latin typeface="Calibri"/>
              <a:ea typeface="Calibri"/>
              <a:cs typeface="Calibri"/>
              <a:sym typeface="Calibri"/>
            </a:endParaRPr>
          </a:p>
          <a:p>
            <a:pPr indent="0" lvl="0" marL="0" marR="0" rtl="0" algn="l">
              <a:lnSpc>
                <a:spcPct val="100000"/>
              </a:lnSpc>
              <a:spcBef>
                <a:spcPts val="800"/>
              </a:spcBef>
              <a:spcAft>
                <a:spcPts val="0"/>
              </a:spcAft>
              <a:buClr>
                <a:schemeClr val="lt1"/>
              </a:buClr>
              <a:buSzPts val="1100"/>
              <a:buFont typeface="Arial"/>
              <a:buNone/>
            </a:pPr>
            <a:r>
              <a:rPr lang="en-GB">
                <a:solidFill>
                  <a:schemeClr val="lt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nvSpPr>
        <p:spPr>
          <a:xfrm>
            <a:off x="646525" y="502850"/>
            <a:ext cx="7758300" cy="354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We would now like to ask you to complete a quick test to make sure all the instructions are well understood.</a:t>
            </a:r>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I</a:t>
            </a:r>
            <a:r>
              <a:rPr lang="en-GB">
                <a:solidFill>
                  <a:schemeClr val="lt1"/>
                </a:solidFill>
                <a:latin typeface="Calibri"/>
                <a:ea typeface="Calibri"/>
                <a:cs typeface="Calibri"/>
                <a:sym typeface="Calibri"/>
              </a:rPr>
              <a:t>n order to continue with the experiment you need to answer all the questions correctly.</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Clr>
                <a:schemeClr val="dk1"/>
              </a:buClr>
              <a:buFont typeface="Arial"/>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u="sng">
                <a:solidFill>
                  <a:schemeClr val="lt1"/>
                </a:solidFill>
                <a:latin typeface="Calibri"/>
                <a:ea typeface="Calibri"/>
                <a:cs typeface="Calibri"/>
                <a:sym typeface="Calibri"/>
              </a:rPr>
              <a:t>Question 1: </a:t>
            </a:r>
            <a:r>
              <a:rPr lang="en-GB">
                <a:solidFill>
                  <a:schemeClr val="lt1"/>
                </a:solidFill>
                <a:latin typeface="Calibri"/>
                <a:ea typeface="Calibri"/>
                <a:cs typeface="Calibri"/>
                <a:sym typeface="Calibri"/>
              </a:rPr>
              <a:t>What is the size of a card deck?</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A. 	</a:t>
            </a:r>
            <a:r>
              <a:rPr lang="en-GB">
                <a:solidFill>
                  <a:schemeClr val="lt1"/>
                </a:solidFill>
                <a:latin typeface="Calibri"/>
                <a:ea typeface="Calibri"/>
                <a:cs typeface="Calibri"/>
                <a:sym typeface="Calibri"/>
              </a:rPr>
              <a:t>2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B. 	4</a:t>
            </a:r>
            <a:r>
              <a:rPr lang="en-GB">
                <a:solidFill>
                  <a:schemeClr val="lt1"/>
                </a:solidFill>
                <a:latin typeface="Calibri"/>
                <a:ea typeface="Calibri"/>
                <a:cs typeface="Calibri"/>
                <a:sym typeface="Calibri"/>
              </a:rPr>
              <a:t>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X. 	</a:t>
            </a:r>
            <a:r>
              <a:rPr lang="en-GB">
                <a:solidFill>
                  <a:schemeClr val="lt1"/>
                </a:solidFill>
                <a:latin typeface="Calibri"/>
                <a:ea typeface="Calibri"/>
                <a:cs typeface="Calibri"/>
                <a:sym typeface="Calibri"/>
              </a:rPr>
              <a:t>6</a:t>
            </a:r>
            <a:endParaRPr/>
          </a:p>
          <a:p>
            <a:pPr indent="0" lvl="0" marL="0" marR="0" rtl="0" algn="l">
              <a:spcBef>
                <a:spcPts val="0"/>
              </a:spcBef>
              <a:spcAft>
                <a:spcPts val="0"/>
              </a:spcAft>
              <a:buNone/>
            </a:pPr>
            <a:r>
              <a:t/>
            </a:r>
            <a:endParaRPr/>
          </a:p>
        </p:txBody>
      </p:sp>
      <p:sp>
        <p:nvSpPr>
          <p:cNvPr id="189" name="Google Shape;189;p26"/>
          <p:cNvSpPr/>
          <p:nvPr/>
        </p:nvSpPr>
        <p:spPr>
          <a:xfrm>
            <a:off x="4181688" y="151412"/>
            <a:ext cx="3903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1200" u="sng">
                <a:solidFill>
                  <a:schemeClr val="lt1"/>
                </a:solidFill>
                <a:latin typeface="Calibri"/>
                <a:ea typeface="Calibri"/>
                <a:cs typeface="Calibri"/>
                <a:sym typeface="Calibri"/>
              </a:rPr>
              <a:t>Test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nvSpPr>
        <p:spPr>
          <a:xfrm>
            <a:off x="692850" y="797400"/>
            <a:ext cx="7758300" cy="354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indent="0" lvl="0" marL="0" rtl="0" algn="l">
              <a:spcBef>
                <a:spcPts val="0"/>
              </a:spcBef>
              <a:spcAft>
                <a:spcPts val="0"/>
              </a:spcAft>
              <a:buNone/>
            </a:pPr>
            <a:r>
              <a:t/>
            </a:r>
            <a:endParaRPr u="sng">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GB" u="sng">
                <a:solidFill>
                  <a:schemeClr val="lt1"/>
                </a:solidFill>
                <a:latin typeface="Calibri"/>
                <a:ea typeface="Calibri"/>
                <a:cs typeface="Calibri"/>
                <a:sym typeface="Calibri"/>
              </a:rPr>
              <a:t>Question 2: </a:t>
            </a:r>
            <a:r>
              <a:rPr lang="en-GB">
                <a:solidFill>
                  <a:schemeClr val="lt1"/>
                </a:solidFill>
                <a:latin typeface="Calibri"/>
                <a:ea typeface="Calibri"/>
                <a:cs typeface="Calibri"/>
                <a:sym typeface="Calibri"/>
              </a:rPr>
              <a:t>How many cards are presented on each step?</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indent="0" lvl="0" marL="342900" marR="0" rtl="0" algn="l">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indent="0" lvl="0" marL="0" marR="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