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8E43-D060-283B-6FCC-B5CB71AD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EAFF-92A7-8D77-424A-5928E39B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A6A2-7E2C-9A7B-B94A-B2AA09E1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58FE-D6FF-8410-D3EB-B45B7D3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68B1-E5C9-EBB9-5A70-C6AC8BC4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B7EC-BC3D-9E40-BCE7-CDB58CE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695D4-F206-9673-4CB8-6BE98DC60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B2F2-4666-9D42-4171-E0261215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A98-DAE3-0941-CACC-257A2CF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0594-8F37-15C8-FE2E-1213C4B6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E12FD-DF93-034F-C7EA-3C37818C1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B9AF-C580-8ED2-BE8D-151FCB59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4F1E-281F-341A-B5BD-FE43EEE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8F72-CCD1-0BBA-BFA6-33272B8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9778-C131-C3EF-C3BF-EA12E2B0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5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D1C6-D6C2-48E3-FAA6-FB65D1EB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36E6-3E36-6C97-092B-1130298A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0E2E-AED3-ADDD-D969-1895412F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3BC9-749A-84CB-088B-9213F77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A3D4-E5E1-3FF4-DE4E-4E9A96A9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8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055F-282F-263A-4748-1EC45425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E3E3-D973-F12A-4FEC-1EFA4DD7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A5CE-4518-A958-5B29-894B388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980B-850B-CEBD-E851-007991D7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C1F1-B282-790E-EA00-F5BE6DF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2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45E3-E842-9AD9-3DFF-F69E537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2E08-CB0A-ACA8-B3F8-080511275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AB0D5-4E42-9499-46EC-3280DA1F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BF3D-B771-FFF5-A482-4FC117F8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5D8D-FC40-8AF9-3521-DE70F89F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D6111-2DAB-C95D-2088-BBE9E43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8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7E6-DC38-23FA-4B36-A5D6E2AF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9032-61EC-CCC1-A40C-899819AF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A5FD-6AC6-9975-6B75-EA7CB79B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C498B-F6C3-29C4-F0F0-5A3FFCEB4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B5E95-83A1-1CC2-A003-D8D46BF8D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6388D-F580-DD56-8FE5-E8014F2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50CAC-EFC9-E334-60A3-2238D902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FAFEC-3DC4-BE67-329F-273EE0AC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6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0AB8-849E-41F2-D910-6C998F9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2A9E7-2816-7930-D4E5-42EA2F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9D491-73DA-D185-3AFE-C7FE33CB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824AD-0F7A-675A-ECB5-353E4BF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074D1-48D2-920E-A968-8959029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A470-D878-70C9-3520-BB03E96E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8B05A-291E-61BB-E408-E9BF11B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3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226-291E-9501-6DCC-8061884B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D36A-75F7-5766-0915-FD3F1B54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3D57-C1AE-D7C1-9D34-054370708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D7A7-3624-1958-5C7B-C3418156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4F3C3-2D17-659D-F230-552C7D8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66A4-4338-D06C-5CF7-ECEA7D89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0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0884-CDFF-FA48-A44E-4B80D1CB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B6BB5-C97C-C9BB-ED5A-F7FABB715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34CB0-9267-88FD-F8D1-1CF08C59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F7C3-57DB-056E-5677-957DB1A0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70C4-379D-6D18-624F-B8D0BE2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C247-AEF7-7218-914F-C68909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0E21-2853-4A36-4D26-91FEE40F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BC4E-EB84-2202-4F51-98C02501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A99E-2122-DEF7-EB62-A82ECE3F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AB12-478C-4485-A698-50060911AEFB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84-067B-42CF-91CC-BE035D36F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E3F7-3CD9-A143-4988-7F83764D1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42F4-381B-43AD-B5A0-204296121F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1884-652E-EE5D-7D01-8B3B7364C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לאחר לחיצה על המקש מטה תעבור לתצוגת המסך המלא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8EFB-677D-7B15-EC29-D0463E88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410" y="3681553"/>
            <a:ext cx="2311179" cy="3338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מעבר לתצוגת מסך מלא</a:t>
            </a:r>
          </a:p>
        </p:txBody>
      </p:sp>
    </p:spTree>
    <p:extLst>
      <p:ext uri="{BB962C8B-B14F-4D97-AF65-F5344CB8AC3E}">
        <p14:creationId xmlns:p14="http://schemas.microsoft.com/office/powerpoint/2010/main" val="358993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0DF6-8ACC-BDE6-3371-ED29053B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זמן ההמתנה, אתה תראה את התוצאה שהתקבלה במרכז המסך. בדוגמה הנוכחית, הפרח שנבחר אכן צמח, ולכן יש זכייה של מטבע אחד. </a:t>
            </a:r>
          </a:p>
          <a:p>
            <a:pPr marL="0" indent="0" algn="ctr">
              <a:buNone/>
            </a:pPr>
            <a:r>
              <a:rPr lang="he-IL" sz="1800" dirty="0"/>
              <a:t>הזכייה במטבע תלויה בפרחים שתבחר, חלק מהפרחים טובים יותר מאחרים.</a:t>
            </a:r>
          </a:p>
          <a:p>
            <a:pPr marL="0" indent="0" algn="ctr">
              <a:buNone/>
            </a:pPr>
            <a:r>
              <a:rPr lang="he-IL" sz="1800" dirty="0"/>
              <a:t>המטרה שלך היא לגלות אילו פרחים טובים יותר מאחרים, ולבחור בהם.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D534B-DA9F-4841-3CA9-662EE945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3429000"/>
            <a:ext cx="3191320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D4BF4-E9A2-E0A6-AF2C-2F77652B0C82}"/>
              </a:ext>
            </a:extLst>
          </p:cNvPr>
          <p:cNvSpPr txBox="1"/>
          <p:nvPr/>
        </p:nvSpPr>
        <p:spPr>
          <a:xfrm>
            <a:off x="7390870" y="5625542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0F9DE-384C-E955-574B-884C7CFB05C0}"/>
              </a:ext>
            </a:extLst>
          </p:cNvPr>
          <p:cNvSpPr txBox="1"/>
          <p:nvPr/>
        </p:nvSpPr>
        <p:spPr>
          <a:xfrm>
            <a:off x="1713470" y="5625542"/>
            <a:ext cx="2713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/>
              <a:t>לחץ על הלחצן </a:t>
            </a:r>
            <a:r>
              <a:rPr lang="he-IL" sz="1400" dirty="0" smtClean="0"/>
              <a:t>השמאלי</a:t>
            </a:r>
            <a:r>
              <a:rPr lang="en-US" sz="1400" dirty="0" smtClean="0"/>
              <a:t> </a:t>
            </a:r>
            <a:r>
              <a:rPr lang="he-IL" sz="1400" dirty="0" smtClean="0"/>
              <a:t>להמשיך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2126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9CFD-852C-CA4B-42E7-686744E2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1800" dirty="0"/>
              <a:t>שלושה דברים שחשוב לזכור: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רק הפרחים עצמם משפיעים על הזכייה במטבע. המקשים על המקלדת שאיתם מבצעים את הבחירה לא משפיעים על הסיכוי לזכות במטבע.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זמן ההמתנה לא משפיע על הסיכוי לזכות במטבע</a:t>
            </a:r>
          </a:p>
          <a:p>
            <a:pPr marL="514350" indent="-514350" algn="r" rtl="1">
              <a:buAutoNum type="arabicPeriod"/>
            </a:pPr>
            <a:r>
              <a:rPr lang="he-IL" sz="1800" dirty="0"/>
              <a:t>אין קשר בין זמן ההמתנה לבין הסיכוי לזכות במטבע.</a:t>
            </a:r>
          </a:p>
          <a:p>
            <a:pPr marL="514350" indent="-514350" algn="ctr" rtl="1">
              <a:buAutoNum type="arabicPeriod"/>
            </a:pPr>
            <a:endParaRPr lang="he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DB9E2-7EEF-FB63-5107-6F693B540943}"/>
              </a:ext>
            </a:extLst>
          </p:cNvPr>
          <p:cNvSpPr txBox="1"/>
          <p:nvPr/>
        </p:nvSpPr>
        <p:spPr>
          <a:xfrm>
            <a:off x="7062097" y="5581814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F0B78-767F-AABE-818B-ED7E1177E162}"/>
              </a:ext>
            </a:extLst>
          </p:cNvPr>
          <p:cNvSpPr txBox="1"/>
          <p:nvPr/>
        </p:nvSpPr>
        <p:spPr>
          <a:xfrm>
            <a:off x="1861751" y="5581813"/>
            <a:ext cx="26478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0536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F4-7E3B-C4A6-0200-076AFE3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" y="2954801"/>
            <a:ext cx="10668857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כעת נעבור למבדק קצר על מנת לוודא </a:t>
            </a:r>
            <a:r>
              <a:rPr lang="he-IL" sz="1800" dirty="0" err="1"/>
              <a:t>שהכל</a:t>
            </a:r>
            <a:r>
              <a:rPr lang="he-IL" sz="1800" dirty="0"/>
              <a:t> מובן. </a:t>
            </a:r>
          </a:p>
          <a:p>
            <a:pPr marL="0" indent="0" algn="ctr">
              <a:buNone/>
            </a:pPr>
            <a:r>
              <a:rPr lang="he-IL" sz="1800" dirty="0"/>
              <a:t>אם לא תענה נכון על כל השאלות, נאלץ לחזור על ההוראות פעם נוספת.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F082-85EB-42C6-CC11-D429F89EFADF}"/>
              </a:ext>
            </a:extLst>
          </p:cNvPr>
          <p:cNvSpPr txBox="1"/>
          <p:nvPr/>
        </p:nvSpPr>
        <p:spPr>
          <a:xfrm>
            <a:off x="7062097" y="5581814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173C6-1EC5-6081-96B5-D74AFA65B7F8}"/>
              </a:ext>
            </a:extLst>
          </p:cNvPr>
          <p:cNvSpPr txBox="1"/>
          <p:nvPr/>
        </p:nvSpPr>
        <p:spPr>
          <a:xfrm>
            <a:off x="1853515" y="5581813"/>
            <a:ext cx="26560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2294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73F634-5F96-277B-F69E-E845065AC55D}"/>
              </a:ext>
            </a:extLst>
          </p:cNvPr>
          <p:cNvSpPr txBox="1"/>
          <p:nvPr/>
        </p:nvSpPr>
        <p:spPr>
          <a:xfrm>
            <a:off x="1132719" y="382012"/>
            <a:ext cx="9603775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 smtClean="0"/>
              <a:t>*כמה סוגים שונים (בסך הכל) של פרחים קיימים בכל סבב?</a:t>
            </a:r>
            <a:endParaRPr lang="en-US" sz="1600" dirty="0" smtClean="0"/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2</a:t>
            </a:r>
            <a:endParaRPr lang="he-IL" sz="1600" dirty="0" smtClean="0"/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4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en-US" sz="1600" dirty="0" smtClean="0"/>
              <a:t>6</a:t>
            </a:r>
          </a:p>
          <a:p>
            <a:pPr algn="r" rtl="1"/>
            <a:r>
              <a:rPr lang="he-IL" sz="1600" dirty="0" smtClean="0"/>
              <a:t>*</a:t>
            </a:r>
            <a:r>
              <a:rPr lang="he-IL" sz="1600" dirty="0"/>
              <a:t>כמה פרחים מוצגים על המסך בכל צעד?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2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4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6</a:t>
            </a:r>
          </a:p>
          <a:p>
            <a:pPr algn="r" rtl="1"/>
            <a:r>
              <a:rPr lang="he-IL" sz="1600" dirty="0"/>
              <a:t>*איך אתה בוחר פרח?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 smtClean="0"/>
              <a:t>עלי ללחוץ על הפרח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 smtClean="0"/>
              <a:t>עליי </a:t>
            </a:r>
            <a:r>
              <a:rPr lang="he-IL" sz="1600" dirty="0"/>
              <a:t>ללחוץ על הלחצן הימני או השמאלי בשלט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עליי ללחוץ על החץ הימני או השמאלי על המקלדת</a:t>
            </a:r>
          </a:p>
          <a:p>
            <a:pPr algn="r" rtl="1"/>
            <a:r>
              <a:rPr lang="he-IL" sz="1600" dirty="0"/>
              <a:t>*לעיתים זמן ההמתנה לאחר שאלחץ על פרח יהיה שניה אחת בלבד, ולעיתים זמן ההמתנה יהיה 7 שניות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*אם זמן ההמתנה לפרח יהיה ארוך סיכוי טוב יותר שאזכה בפרח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 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*בזמן ההמתנה עליי להתמקד בשעון בחול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  <a:p>
            <a:pPr algn="r" rtl="1"/>
            <a:r>
              <a:rPr lang="he-IL" sz="1600" dirty="0"/>
              <a:t>*זכייה במטבע תלויה בלחצני השלט, ולא רק בפרח עצמו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נכון</a:t>
            </a:r>
          </a:p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he-IL" sz="1600" dirty="0"/>
              <a:t>לא נכון</a:t>
            </a:r>
          </a:p>
        </p:txBody>
      </p:sp>
    </p:spTree>
    <p:extLst>
      <p:ext uri="{BB962C8B-B14F-4D97-AF65-F5344CB8AC3E}">
        <p14:creationId xmlns:p14="http://schemas.microsoft.com/office/powerpoint/2010/main" val="398957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b="1" dirty="0" smtClean="0"/>
              <a:t>כמה </a:t>
            </a:r>
            <a:r>
              <a:rPr lang="he-IL" b="1" dirty="0"/>
              <a:t>סוגים שונים (בסך הכל) של פרחים קיימים בכל סבב?</a:t>
            </a:r>
            <a:endParaRPr lang="en-US" b="1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2</a:t>
            </a:r>
            <a:endParaRPr lang="he-IL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4</a:t>
            </a:r>
            <a:endParaRPr lang="en-US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 smtClean="0"/>
              <a:t>כמה </a:t>
            </a:r>
            <a:r>
              <a:rPr lang="he-IL" b="1" dirty="0"/>
              <a:t>פרחים מוצגים על המסך בכל צעד?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2</a:t>
            </a:r>
            <a:endParaRPr lang="he-IL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4</a:t>
            </a:r>
            <a:endParaRPr lang="en-US" dirty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איך אתה בוחר פרח?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עלי ללחוץ על הפרח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עליי ללחוץ על הלחצן הימני או השמאלי בשלט</a:t>
            </a:r>
            <a:endParaRPr lang="en-US" dirty="0" smtClean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he-IL" dirty="0" smtClean="0"/>
              <a:t>. עליי ללחוץ על החץ הימני או השמאלי על המקלדת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85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לעיתים זמן ההמתנה לאחר שאלחץ על פרח יהיה שניה אחת בלבד, ולעיתים זמן ההמתנה יהיה 7 שניות</a:t>
            </a:r>
            <a:endParaRPr lang="he-IL" b="1" dirty="0" smtClean="0"/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אם זמן ההמתנה לפרח יהיה ארוך סיכוי טוב יותר שאזכה בפרח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בזמן ההמתנה עליי להתמקד בשעון בחול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CD79-684E-4912-C652-6334FAD0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199" y="3056759"/>
            <a:ext cx="3439603" cy="744483"/>
          </a:xfrm>
        </p:spPr>
        <p:txBody>
          <a:bodyPr>
            <a:normAutofit/>
          </a:bodyPr>
          <a:lstStyle/>
          <a:p>
            <a:pPr algn="ctr"/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אנא הכנס מספר נבדק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77A-58EF-47BE-5B80-942D9DFD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71" y="3801242"/>
            <a:ext cx="2494058" cy="3892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0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b="1" dirty="0"/>
              <a:t>זכייה במטבע תלויה בלחצני השלט, ולא רק בפרח עצמו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A</a:t>
            </a:r>
            <a:r>
              <a:rPr lang="he-IL" dirty="0" smtClean="0"/>
              <a:t>. נכון</a:t>
            </a:r>
          </a:p>
          <a:p>
            <a:pPr algn="r" rtl="1">
              <a:lnSpc>
                <a:spcPct val="200000"/>
              </a:lnSpc>
            </a:pPr>
            <a:r>
              <a:rPr lang="en-US" b="1" dirty="0" smtClean="0"/>
              <a:t>B</a:t>
            </a:r>
            <a:r>
              <a:rPr lang="he-IL" dirty="0" smtClean="0"/>
              <a:t>. לא נכון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5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F4-7E3B-C4A6-0200-076AFE3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8" y="2954801"/>
            <a:ext cx="10668857" cy="948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 smtClean="0"/>
              <a:t>תשובה שגויה.</a:t>
            </a:r>
            <a:r>
              <a:rPr lang="he-IL" sz="1800" dirty="0" smtClean="0"/>
              <a:t> </a:t>
            </a:r>
            <a:endParaRPr lang="he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F082-85EB-42C6-CC11-D429F89EFADF}"/>
              </a:ext>
            </a:extLst>
          </p:cNvPr>
          <p:cNvSpPr txBox="1"/>
          <p:nvPr/>
        </p:nvSpPr>
        <p:spPr>
          <a:xfrm>
            <a:off x="7631027" y="5581812"/>
            <a:ext cx="3278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 smtClean="0"/>
              <a:t>לחץ על "</a:t>
            </a:r>
            <a:r>
              <a:rPr lang="en-US" sz="1400" dirty="0" smtClean="0"/>
              <a:t>A</a:t>
            </a:r>
            <a:r>
              <a:rPr lang="he-IL" sz="1400" dirty="0" smtClean="0"/>
              <a:t>" כדי להתחיל נסיון מענה חדש</a:t>
            </a:r>
            <a:endParaRPr lang="he-IL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173C6-1EC5-6081-96B5-D74AFA65B7F8}"/>
              </a:ext>
            </a:extLst>
          </p:cNvPr>
          <p:cNvSpPr txBox="1"/>
          <p:nvPr/>
        </p:nvSpPr>
        <p:spPr>
          <a:xfrm>
            <a:off x="1491048" y="5581813"/>
            <a:ext cx="25344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</a:t>
            </a:r>
            <a:r>
              <a:rPr lang="he-IL" sz="1400" dirty="0" smtClean="0"/>
              <a:t>על "</a:t>
            </a:r>
            <a:r>
              <a:rPr lang="en-US" sz="1400" dirty="0" smtClean="0"/>
              <a:t>B</a:t>
            </a:r>
            <a:r>
              <a:rPr lang="he-IL" sz="1400" dirty="0" smtClean="0"/>
              <a:t>" כדי לחזור להוראות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71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E2FC-33C6-6F45-ACDD-CF0A88D7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309"/>
            <a:ext cx="10515600" cy="835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כעת נעבור לשלב האימון.</a:t>
            </a:r>
          </a:p>
          <a:p>
            <a:pPr marL="0" indent="0" algn="ctr">
              <a:buNone/>
            </a:pPr>
            <a:r>
              <a:rPr lang="he-IL" sz="1800" dirty="0"/>
              <a:t>אנא תהיה מוכן עם האצבעות על מקשי השלט.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334C2-4AE7-7533-7F7D-589E214C915E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85914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85F1-2643-B91C-698A-670ED4CF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dirty="0"/>
              <a:t>עבודה טובה!</a:t>
            </a:r>
          </a:p>
          <a:p>
            <a:pPr marL="0" indent="0" algn="ctr">
              <a:buNone/>
            </a:pPr>
            <a:r>
              <a:rPr lang="he-IL" sz="1800" dirty="0"/>
              <a:t>שלב האימון הסתיים.</a:t>
            </a:r>
          </a:p>
          <a:p>
            <a:pPr marL="0" indent="0" algn="ctr">
              <a:buNone/>
            </a:pPr>
            <a:r>
              <a:rPr lang="he-IL" sz="1800" dirty="0"/>
              <a:t>כעת נעבור למשחק האמיתי. עשה כמיטב יכולתך על מנת להבין אילו פרחים טובים יותר מאחרים.</a:t>
            </a:r>
          </a:p>
          <a:p>
            <a:pPr marL="0" indent="0" algn="ctr">
              <a:buNone/>
            </a:pPr>
            <a:r>
              <a:rPr lang="he-IL" sz="1800" dirty="0"/>
              <a:t>בהצלחה!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87503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EA55-0E29-D898-BA61-21CE280F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1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81877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A4EB4A-53B4-5CC1-6F29-4B15F27F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2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4861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2ADA9D-E4BE-312A-9E89-466B7C43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3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6764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B469E-8685-7C1C-9304-37B2051D08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4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4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64853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872FEA-D32D-3560-747B-8F21522ADB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5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42739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DEE9FB-AEE8-D395-B699-FB2D9F826B9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6 מתוך 8.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0104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D9B-6F3A-322A-4B71-E5C46758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386" y="968410"/>
            <a:ext cx="3175229" cy="623585"/>
          </a:xfrm>
        </p:spPr>
        <p:txBody>
          <a:bodyPr>
            <a:normAutofit/>
          </a:bodyPr>
          <a:lstStyle/>
          <a:p>
            <a:pPr algn="ctr"/>
            <a:r>
              <a:rPr lang="he-IL" sz="1800" dirty="0"/>
              <a:t>ברוכים הבאים למשחק הגינה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2BE13-E423-412F-12D1-A380B7B4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1561839"/>
            <a:ext cx="5229955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C3304-1E84-CEDD-8618-FC46E77B46F9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EC399-F92E-3176-1D27-7C75225A18C1}"/>
              </a:ext>
            </a:extLst>
          </p:cNvPr>
          <p:cNvSpPr txBox="1"/>
          <p:nvPr/>
        </p:nvSpPr>
        <p:spPr>
          <a:xfrm>
            <a:off x="1726058" y="5581813"/>
            <a:ext cx="27835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80075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C60A94-93EC-F364-6864-616DCC56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7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71146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EF134-07DE-30A7-282B-348B1283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8 מתוך 8.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תתחיל כעת בלוק חדש. להלן 4 הפרחים שיכולים להופיע בבלוק הזה.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השתמש במקשי השלט על מנת לבצע בחירה בין הפרח הימני לפרח השמאלי.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עשה כמיטב יכולתך על מנת לזכות בכמה שיותר מטבעות!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זכור שרק הפרחים עצמם משפיעים על הסיכוי לזכות.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11384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8F7C3-1DA3-FC02-A5C3-CA618AC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1 מתוך 8 הסתיים.</a:t>
            </a:r>
          </a:p>
          <a:p>
            <a:pPr marL="0" indent="0" algn="ctr"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404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69F2B-28FC-CAFF-91C7-A11CD1877BD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2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03241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80A1AC-184F-C9F0-9D75-3755D7F23E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3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436290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BCBDA3-0E8C-C2E1-4A4E-0732B852D03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4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81333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0A9CD5-2D0D-B96D-0AAF-1D83B56B64E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5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265504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9B38A6-30DE-4D3B-FA22-C7718D967EE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6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08352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91D6AB-D06E-D389-FB57-0B77AF49265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7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4042436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D87C3-1238-B96C-120A-96414809EEF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כל הכבוד!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בלוק מספר 8 מתוך 8 הסתיים.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Segoe UI" panose="020B0502040204020203" pitchFamily="34" charset="0"/>
                <a:cs typeface="Segoe UI" panose="020B0502040204020203" pitchFamily="34" charset="0"/>
              </a:rPr>
              <a:t>אתה יכול התמתח קצת ולקחת הפסקה קצרה בזמן שאתה יושב בכיסא.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1820563" y="5581813"/>
            <a:ext cx="2689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36773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0082-9F6D-7963-8F23-E22FD6B4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01" y="1825625"/>
            <a:ext cx="10771598" cy="180115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1800" dirty="0"/>
              <a:t>כעת נציג את ההוראות עבור משחק הגינה. אנא קראו אותם היטב.</a:t>
            </a:r>
          </a:p>
          <a:p>
            <a:pPr marL="0" indent="0" algn="ctr" rtl="1">
              <a:buNone/>
            </a:pPr>
            <a:r>
              <a:rPr lang="he-IL" sz="1800" dirty="0"/>
              <a:t>אתם יכולים לחזור באופן חופשי קדימה ואחורה בין מסכי ההוראות.</a:t>
            </a:r>
          </a:p>
          <a:p>
            <a:pPr marL="0" indent="0" algn="ctr" rtl="1">
              <a:buNone/>
            </a:pPr>
            <a:r>
              <a:rPr lang="he-IL" sz="1800" dirty="0"/>
              <a:t>לאחר שתקראו את ההוראות נבקש מכם למלא מבדק קצר, על מנת לוודא </a:t>
            </a:r>
            <a:r>
              <a:rPr lang="he-IL" sz="1800" dirty="0" err="1"/>
              <a:t>שהכל</a:t>
            </a:r>
            <a:r>
              <a:rPr lang="he-IL" sz="1800" dirty="0"/>
              <a:t> מובן היטב. </a:t>
            </a:r>
          </a:p>
          <a:p>
            <a:pPr marL="0" indent="0" algn="ctr" rtl="1">
              <a:buNone/>
            </a:pPr>
            <a:r>
              <a:rPr lang="he-IL" sz="1800" dirty="0"/>
              <a:t>כל ההוראות כתובות בלשון זכר אך מתייחסות לכל המינים.</a:t>
            </a:r>
          </a:p>
          <a:p>
            <a:pPr marL="0" indent="0" algn="ctr" rtl="1">
              <a:buNone/>
            </a:pPr>
            <a:endParaRPr lang="he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5B5C2-D0D5-69A5-EFFA-F4245BE79F21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B838A-98AB-0336-986E-3A1A4B1D620E}"/>
              </a:ext>
            </a:extLst>
          </p:cNvPr>
          <p:cNvSpPr txBox="1"/>
          <p:nvPr/>
        </p:nvSpPr>
        <p:spPr>
          <a:xfrm>
            <a:off x="1674688" y="5581813"/>
            <a:ext cx="28349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313946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8021-0006-A6B8-0C58-5116BB2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3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b="1" dirty="0"/>
              <a:t>הניסוי הסתיים!</a:t>
            </a:r>
          </a:p>
          <a:p>
            <a:pPr marL="0" indent="0" algn="ctr">
              <a:buNone/>
            </a:pPr>
            <a:r>
              <a:rPr lang="he-IL" sz="1800" dirty="0" smtClean="0"/>
              <a:t>אנא </a:t>
            </a:r>
            <a:r>
              <a:rPr lang="he-IL" sz="1800" dirty="0"/>
              <a:t>קרא לנסיין על מנת שיאסוף ממך שם פרטי ומספר טלפון, דרכו נוכל ליצור איתך קשר במידה וזכית בבונוס.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תודה על השתתפותך!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9569B-6FF1-E6D8-3D9C-6523D58A9BA8}"/>
              </a:ext>
            </a:extLst>
          </p:cNvPr>
          <p:cNvSpPr txBox="1"/>
          <p:nvPr/>
        </p:nvSpPr>
        <p:spPr>
          <a:xfrm>
            <a:off x="5638800" y="3244334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FBE1F-EA62-E258-11AA-EF95598ED864}"/>
              </a:ext>
            </a:extLst>
          </p:cNvPr>
          <p:cNvSpPr txBox="1"/>
          <p:nvPr/>
        </p:nvSpPr>
        <p:spPr>
          <a:xfrm>
            <a:off x="2034745" y="5581813"/>
            <a:ext cx="24748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</a:t>
            </a:r>
            <a:r>
              <a:rPr lang="he-IL" sz="1400" dirty="0" smtClean="0"/>
              <a:t>לסיום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4669477" y="3244334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dirty="0"/>
              <a:t>אספת                 מטבעות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D70F-E3A1-BA93-6132-31AA4689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27"/>
            <a:ext cx="10453099" cy="213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1800" dirty="0"/>
              <a:t>במשחק זה אתם הגננים של גינה, ומטרתכם לגדל כמה שיותר פרחים.</a:t>
            </a:r>
          </a:p>
          <a:p>
            <a:pPr marL="0" indent="0" algn="ctr">
              <a:buNone/>
            </a:pPr>
            <a:r>
              <a:rPr lang="he-IL" sz="1800" dirty="0"/>
              <a:t> בכל פעם, יוצגו בפניכם 2 פרחים, ועליכם לבחור אחד, ולראות אם הפרח גדל.</a:t>
            </a:r>
          </a:p>
          <a:p>
            <a:pPr marL="0" indent="0" algn="ctr">
              <a:buNone/>
            </a:pPr>
            <a:r>
              <a:rPr lang="he-IL" sz="1800" dirty="0"/>
              <a:t>חלק מהפרחים מסוגלים לצמוח וחלקם לא.</a:t>
            </a:r>
          </a:p>
          <a:p>
            <a:pPr marL="0" indent="0" algn="ctr">
              <a:buNone/>
            </a:pPr>
            <a:r>
              <a:rPr lang="he-IL" sz="1800" dirty="0"/>
              <a:t>עבור כל פרח שיצמח, תזכה במטבע. עבור כל פרח שלא יצמח, לא תזכה במטבע.</a:t>
            </a:r>
          </a:p>
          <a:p>
            <a:pPr marL="0" indent="0" algn="ctr">
              <a:buNone/>
            </a:pPr>
            <a:r>
              <a:rPr lang="he-IL" sz="1800" dirty="0"/>
              <a:t>המטרה שלך היא לאסוף כמה שיותר מטבעות.</a:t>
            </a: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יש אפשרות לקבל בונוס, במידה ואוספים מספר גבוה במיוחד של מטבעות.</a:t>
            </a:r>
          </a:p>
          <a:p>
            <a:pPr marL="0" indent="0" algn="ctr">
              <a:buNone/>
            </a:pP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F6417-47C5-9746-E6FA-D8ABAB9A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9" y="2722652"/>
            <a:ext cx="2467319" cy="4010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BEB9B-3A87-E142-CD70-5B91AA96B785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57B45-857C-DF73-3E8A-D959C700183E}"/>
              </a:ext>
            </a:extLst>
          </p:cNvPr>
          <p:cNvSpPr txBox="1"/>
          <p:nvPr/>
        </p:nvSpPr>
        <p:spPr>
          <a:xfrm>
            <a:off x="1705510" y="5581813"/>
            <a:ext cx="28041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79038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86B3-A244-539B-6DEB-DA4ACA6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42" y="1567986"/>
            <a:ext cx="2819400" cy="515277"/>
          </a:xfrm>
        </p:spPr>
        <p:txBody>
          <a:bodyPr>
            <a:normAutofit fontScale="90000"/>
          </a:bodyPr>
          <a:lstStyle/>
          <a:p>
            <a:pPr algn="ctr"/>
            <a:r>
              <a:rPr lang="he-IL" sz="1800" dirty="0"/>
              <a:t>להלן דוגמה של 4 פרחים:</a:t>
            </a:r>
            <a:br>
              <a:rPr lang="he-IL" sz="1800" dirty="0"/>
            </a:br>
            <a:endParaRPr lang="he-I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92FC-7CBA-1444-0568-CA34082E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111B-D4CB-BBEF-6AB9-5E42B0D1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309656"/>
            <a:ext cx="5325218" cy="2238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B8ED20-1962-A3D6-49DD-BDBD78E1C954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C0628-843C-38B4-8362-D17B47984259}"/>
              </a:ext>
            </a:extLst>
          </p:cNvPr>
          <p:cNvSpPr txBox="1"/>
          <p:nvPr/>
        </p:nvSpPr>
        <p:spPr>
          <a:xfrm>
            <a:off x="1985921" y="5581813"/>
            <a:ext cx="2523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236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2A28-48C6-AAFB-F6BE-BEB4D619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76" y="49772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בכל פעם, יוצגו על המסך רק שני פרחים מתוך ה-4 האפשריים (כמו שניתן לראות בדוגמה).</a:t>
            </a:r>
          </a:p>
          <a:p>
            <a:pPr marL="0" indent="0" algn="ctr">
              <a:buNone/>
            </a:pPr>
            <a:r>
              <a:rPr lang="he-IL" sz="1800" dirty="0"/>
              <a:t>בכל פעם עלייך לבחור אחד מבין שני הפרחים.</a:t>
            </a:r>
          </a:p>
          <a:p>
            <a:pPr marL="0" indent="0" algn="ctr">
              <a:buNone/>
            </a:pPr>
            <a:r>
              <a:rPr lang="he-IL" sz="1800" dirty="0"/>
              <a:t>אם ברצונך לבחור בפרח הימני, לחץ על הכפתור הימני בשלט, ואם ברצונך לבחור בפרח השמאלי, לחץ על הכפתור השמאלי בשלט.</a:t>
            </a:r>
          </a:p>
          <a:p>
            <a:pPr marL="0" indent="0" algn="ctr">
              <a:buNone/>
            </a:pPr>
            <a:r>
              <a:rPr lang="he-IL" sz="1800" u="sng" dirty="0"/>
              <a:t>אנא בצע את הבחירה מהר ומדויק ככל הניתן</a:t>
            </a:r>
            <a:r>
              <a:rPr lang="he-IL" sz="1800" dirty="0"/>
              <a:t>.</a:t>
            </a:r>
          </a:p>
          <a:p>
            <a:pPr marL="0" indent="0" algn="ctr">
              <a:buNone/>
            </a:pPr>
            <a:endParaRPr lang="he-IL" sz="1800" dirty="0"/>
          </a:p>
          <a:p>
            <a:pPr marL="0" indent="0" algn="ctr">
              <a:buNone/>
            </a:pPr>
            <a:endParaRPr lang="he-I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4FFA-CCF3-6C4F-4119-11FFCF90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07" y="3163770"/>
            <a:ext cx="4567786" cy="337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D2DAC-C6AC-8229-E2B5-CEB1CC3E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0" y="1717897"/>
            <a:ext cx="3499603" cy="21884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1F9EE1-48C4-67E1-7CEA-3FF92117A047}"/>
              </a:ext>
            </a:extLst>
          </p:cNvPr>
          <p:cNvCxnSpPr/>
          <p:nvPr/>
        </p:nvCxnSpPr>
        <p:spPr>
          <a:xfrm>
            <a:off x="4263776" y="2902038"/>
            <a:ext cx="482885" cy="52696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11623-2EB6-49B3-16EB-1AC760CBB8A1}"/>
              </a:ext>
            </a:extLst>
          </p:cNvPr>
          <p:cNvCxnSpPr>
            <a:cxnSpLocks/>
          </p:cNvCxnSpPr>
          <p:nvPr/>
        </p:nvCxnSpPr>
        <p:spPr>
          <a:xfrm flipH="1">
            <a:off x="7525359" y="2877431"/>
            <a:ext cx="464683" cy="52696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AD9F6B-9588-3EA0-B950-0223B51EB06F}"/>
              </a:ext>
            </a:extLst>
          </p:cNvPr>
          <p:cNvSpPr txBox="1"/>
          <p:nvPr/>
        </p:nvSpPr>
        <p:spPr>
          <a:xfrm>
            <a:off x="9117784" y="5915345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0F06F-C17F-1ED3-EB43-6C8CE204307E}"/>
              </a:ext>
            </a:extLst>
          </p:cNvPr>
          <p:cNvSpPr txBox="1"/>
          <p:nvPr/>
        </p:nvSpPr>
        <p:spPr>
          <a:xfrm>
            <a:off x="1053957" y="5915346"/>
            <a:ext cx="2523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0664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31B4-F634-4602-6671-798D6EB1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8" y="1825625"/>
            <a:ext cx="10864065" cy="1205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שבחרת פרח, אתה תראה את הבחירה שלך מסומנת על המסך.</a:t>
            </a:r>
          </a:p>
          <a:p>
            <a:pPr marL="0" indent="0" algn="ctr">
              <a:buNone/>
            </a:pPr>
            <a:r>
              <a:rPr lang="he-IL" sz="1800" dirty="0"/>
              <a:t>כמו שניתן לראות בדוגמה, תתבצע בחירה עבור הפרח שמאלי (לחצן שמאלי בשלט).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CD0FB-4B25-0DA6-331F-9F7C0F6A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54" y="3316590"/>
            <a:ext cx="4575892" cy="276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E21C2-9761-9121-7EBE-586FDD958F02}"/>
              </a:ext>
            </a:extLst>
          </p:cNvPr>
          <p:cNvSpPr txBox="1"/>
          <p:nvPr/>
        </p:nvSpPr>
        <p:spPr>
          <a:xfrm>
            <a:off x="8161432" y="5581813"/>
            <a:ext cx="25236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08467-8F3C-02D7-84B9-6BB47A0502AF}"/>
              </a:ext>
            </a:extLst>
          </p:cNvPr>
          <p:cNvSpPr txBox="1"/>
          <p:nvPr/>
        </p:nvSpPr>
        <p:spPr>
          <a:xfrm>
            <a:off x="805317" y="5625855"/>
            <a:ext cx="30027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6913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5BFD-0F1E-31C3-D7B6-6489D680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800" dirty="0"/>
              <a:t>לאחר שתראה את הפרח שבחרת, הוא יעלם מהמסך. כעת יהיה עליך לחכות מספר שניות על מנת לגלות אם הפרח צמח או לא.</a:t>
            </a:r>
          </a:p>
          <a:p>
            <a:pPr marL="0" indent="0" algn="ctr">
              <a:buNone/>
            </a:pPr>
            <a:r>
              <a:rPr lang="he-IL" sz="1800" dirty="0"/>
              <a:t>בחלק מהמקרים תצטרך להמתין שניה אחת, ובחלק מהמקרים תהיה המתנה של 7 שניות.</a:t>
            </a:r>
          </a:p>
          <a:p>
            <a:pPr marL="0" indent="0" algn="ctr">
              <a:buNone/>
            </a:pPr>
            <a:r>
              <a:rPr lang="he-IL" sz="1800" dirty="0"/>
              <a:t>בזמן ההמתנה, עליך להישאר מפוקס במבטך ובקשב שלך לשעון החול הנמצא במרכז המסך.</a:t>
            </a:r>
          </a:p>
          <a:p>
            <a:pPr marL="0" indent="0" algn="ctr">
              <a:buNone/>
            </a:pPr>
            <a:r>
              <a:rPr lang="he-IL" sz="1800" b="1" u="sng" dirty="0"/>
              <a:t>שים לב: </a:t>
            </a:r>
            <a:r>
              <a:rPr lang="he-IL" sz="1800" dirty="0"/>
              <a:t>חשוב מאוד למען המהלך התקין של הניסוי שבעת ההמתנה תשמור את העיניים שלך מפוקסות על שעון החול שבמרכז המסך ולא תעשה שום דבר מלבד לחכות.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525B8-E3C1-6BD7-148B-5EB520FC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03" y="4001294"/>
            <a:ext cx="1666380" cy="183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0A190-FDB8-FB1D-FFCD-2214A4345D14}"/>
              </a:ext>
            </a:extLst>
          </p:cNvPr>
          <p:cNvSpPr txBox="1"/>
          <p:nvPr/>
        </p:nvSpPr>
        <p:spPr>
          <a:xfrm>
            <a:off x="7339499" y="5581813"/>
            <a:ext cx="2234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הימני לחזור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A8A8E-8C62-D07C-B5E1-62371B315B9C}"/>
              </a:ext>
            </a:extLst>
          </p:cNvPr>
          <p:cNvSpPr txBox="1"/>
          <p:nvPr/>
        </p:nvSpPr>
        <p:spPr>
          <a:xfrm>
            <a:off x="2452433" y="5581813"/>
            <a:ext cx="20571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לחץ על הלחצן השמאלי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214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1588</Words>
  <Application>Microsoft Office PowerPoint</Application>
  <PresentationFormat>Widescreen</PresentationFormat>
  <Paragraphs>204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Courier New</vt:lpstr>
      <vt:lpstr>Segoe UI</vt:lpstr>
      <vt:lpstr>Office Theme</vt:lpstr>
      <vt:lpstr>לאחר לחיצה על המקש מטה תעבור לתצוגת המסך המלא</vt:lpstr>
      <vt:lpstr>אנא הכנס מספר נבדק</vt:lpstr>
      <vt:lpstr>ברוכים הבאים למשחק הגינה</vt:lpstr>
      <vt:lpstr>PowerPoint Presentation</vt:lpstr>
      <vt:lpstr>PowerPoint Presentation</vt:lpstr>
      <vt:lpstr>להלן דוגמה של 4 פרחים: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לאחר לחיצה על המקש מטה תעבור לתצוגת המסך המלא</dc:title>
  <dc:creator>Tal Locker | Expert-It</dc:creator>
  <cp:lastModifiedBy>User</cp:lastModifiedBy>
  <cp:revision>27</cp:revision>
  <dcterms:created xsi:type="dcterms:W3CDTF">2022-07-10T07:54:40Z</dcterms:created>
  <dcterms:modified xsi:type="dcterms:W3CDTF">2022-07-11T11:45:44Z</dcterms:modified>
</cp:coreProperties>
</file>