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3" r:id="rId14"/>
    <p:sldId id="288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304" r:id="rId34"/>
    <p:sldId id="305" r:id="rId35"/>
    <p:sldId id="306" r:id="rId36"/>
    <p:sldId id="307" r:id="rId37"/>
    <p:sldId id="308" r:id="rId38"/>
    <p:sldId id="309" r:id="rId39"/>
    <p:sldId id="310" r:id="rId40"/>
    <p:sldId id="287" r:id="rId41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F8E43-D060-283B-6FCC-B5CB71ADE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C5EAFF-92A7-8D77-424A-5928E39BE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0A6A2-7E2C-9A7B-B94A-B2AA09E17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AB12-478C-4485-A698-50060911AEFB}" type="datetimeFigureOut">
              <a:rPr lang="he-IL" smtClean="0"/>
              <a:t>י"א/כסלו/תשפ"ג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B58FE-D6FF-8410-D3EB-B45B7D3F4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D68B1-E5C9-EBB9-5A70-C6AC8BC4A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742F4-381B-43AD-B5A0-204296121F1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0420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1B7EC-BC3D-9E40-BCE7-CDB58CE68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695D4-F206-9673-4CB8-6BE98DC60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EB2F2-4666-9D42-4171-E02612151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AB12-478C-4485-A698-50060911AEFB}" type="datetimeFigureOut">
              <a:rPr lang="he-IL" smtClean="0"/>
              <a:t>י"א/כסלו/תשפ"ג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D9A98-DAE3-0941-CACC-257A2CFC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20594-8F37-15C8-FE2E-1213C4B63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742F4-381B-43AD-B5A0-204296121F1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1959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2E12FD-DF93-034F-C7EA-3C37818C12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6AB9AF-C580-8ED2-BE8D-151FCB59E2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74F1E-281F-341A-B5BD-FE43EEE28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AB12-478C-4485-A698-50060911AEFB}" type="datetimeFigureOut">
              <a:rPr lang="he-IL" smtClean="0"/>
              <a:t>י"א/כסלו/תשפ"ג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98F72-CCD1-0BBA-BFA6-33272B88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B9778-C131-C3EF-C3BF-EA12E2B05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742F4-381B-43AD-B5A0-204296121F1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70510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FD1C6-D6C2-48E3-FAA6-FB65D1EB9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936E6-3E36-6C97-092B-1130298A9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A0E2E-AED3-ADDD-D969-1895412F1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AB12-478C-4485-A698-50060911AEFB}" type="datetimeFigureOut">
              <a:rPr lang="he-IL" smtClean="0"/>
              <a:t>י"א/כסלו/תשפ"ג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A3BC9-749A-84CB-088B-9213F7717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7A3D4-E5E1-3FF4-DE4E-4E9A96A95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742F4-381B-43AD-B5A0-204296121F1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82805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C055F-282F-263A-4748-1EC454259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6E3E3-D973-F12A-4FEC-1EFA4DD7D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BA5CE-4518-A958-5B29-894B38893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AB12-478C-4485-A698-50060911AEFB}" type="datetimeFigureOut">
              <a:rPr lang="he-IL" smtClean="0"/>
              <a:t>י"א/כסלו/תשפ"ג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D980B-850B-CEBD-E851-007991D7B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9C1F1-B282-790E-EA00-F5BE6DF86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742F4-381B-43AD-B5A0-204296121F1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77207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445E3-E842-9AD9-3DFF-F69E537EC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92E08-CB0A-ACA8-B3F8-080511275D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AAB0D5-4E42-9499-46EC-3280DA1FB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FBF3D-B771-FFF5-A482-4FC117F85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AB12-478C-4485-A698-50060911AEFB}" type="datetimeFigureOut">
              <a:rPr lang="he-IL" smtClean="0"/>
              <a:t>י"א/כסלו/תשפ"ג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F5D8D-FC40-8AF9-3521-DE70F89F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D6111-2DAB-C95D-2088-BBE9E43A2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742F4-381B-43AD-B5A0-204296121F1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89862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937E6-DC38-23FA-4B36-A5D6E2AF9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89032-61EC-CCC1-A40C-899819AF0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B1A5FD-6AC6-9975-6B75-EA7CB79B0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1C498B-F6C3-29C4-F0F0-5A3FFCEB4C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2B5E95-83A1-1CC2-A003-D8D46BF8DA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A6388D-F580-DD56-8FE5-E8014F210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AB12-478C-4485-A698-50060911AEFB}" type="datetimeFigureOut">
              <a:rPr lang="he-IL" smtClean="0"/>
              <a:t>י"א/כסלו/תשפ"ג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750CAC-EFC9-E334-60A3-2238D902B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FFAFEC-3DC4-BE67-329F-273EE0AC3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742F4-381B-43AD-B5A0-204296121F1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8640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C0AB8-849E-41F2-D910-6C998F9E9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82A9E7-2816-7930-D4E5-42EA2F10F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AB12-478C-4485-A698-50060911AEFB}" type="datetimeFigureOut">
              <a:rPr lang="he-IL" smtClean="0"/>
              <a:t>י"א/כסלו/תשפ"ג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C9D491-73DA-D185-3AFE-C7FE33CB5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3824AD-0F7A-675A-ECB5-353E4BF48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742F4-381B-43AD-B5A0-204296121F1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44198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074D1-48D2-920E-A968-89590298C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AB12-478C-4485-A698-50060911AEFB}" type="datetimeFigureOut">
              <a:rPr lang="he-IL" smtClean="0"/>
              <a:t>י"א/כסלו/תשפ"ג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D8A470-D878-70C9-3520-BB03E96E4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B8B05A-291E-61BB-E408-E9BF11BCA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742F4-381B-43AD-B5A0-204296121F1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1348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3F226-291E-9501-6DCC-8061884B7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9D36A-75F7-5766-0915-FD3F1B548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4B3D57-C1AE-D7C1-9D34-054370708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C5D7A7-3624-1958-5C7B-C34181560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AB12-478C-4485-A698-50060911AEFB}" type="datetimeFigureOut">
              <a:rPr lang="he-IL" smtClean="0"/>
              <a:t>י"א/כסלו/תשפ"ג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74F3C3-2D17-659D-F230-552C7D8D1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366A4-4338-D06C-5CF7-ECEA7D897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742F4-381B-43AD-B5A0-204296121F1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6095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E0884-CDFF-FA48-A44E-4B80D1CB0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DB6BB5-C97C-C9BB-ED5A-F7FABB715C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D34CB0-9267-88FD-F8D1-1CF08C59B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51F7C3-57DB-056E-5677-957DB1A01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AB12-478C-4485-A698-50060911AEFB}" type="datetimeFigureOut">
              <a:rPr lang="he-IL" smtClean="0"/>
              <a:t>י"א/כסלו/תשפ"ג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C70C4-379D-6D18-624F-B8D0BE28C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2C247-AEF7-7218-914F-C6890900E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742F4-381B-43AD-B5A0-204296121F1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2984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750E21-2853-4A36-4D26-91FEE40F5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CBC4E-EB84-2202-4F51-98C02501E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CA99E-2122-DEF7-EB62-A82ECE3FB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1AB12-478C-4485-A698-50060911AEFB}" type="datetimeFigureOut">
              <a:rPr lang="he-IL" smtClean="0"/>
              <a:t>י"א/כסלו/תשפ"ג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6F084-067B-42CF-91CC-BE035D36F5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2E3F7-3CD9-A143-4988-7F83764D14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742F4-381B-43AD-B5A0-204296121F1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8492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D1884-652E-EE5D-7D01-8B3B7364C5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לאחר לחיצה על המקש מטה תעבור לתצוגת המסך המלא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B48EFB-677D-7B15-EC29-D0463E8860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0410" y="3681553"/>
            <a:ext cx="2311179" cy="33385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he-IL" sz="1400" dirty="0">
                <a:latin typeface="Segoe UI" panose="020B0502040204020203" pitchFamily="34" charset="0"/>
                <a:cs typeface="Segoe UI" panose="020B0502040204020203" pitchFamily="34" charset="0"/>
              </a:rPr>
              <a:t>מעבר לתצוגת מסך מלא</a:t>
            </a:r>
          </a:p>
        </p:txBody>
      </p:sp>
    </p:spTree>
    <p:extLst>
      <p:ext uri="{BB962C8B-B14F-4D97-AF65-F5344CB8AC3E}">
        <p14:creationId xmlns:p14="http://schemas.microsoft.com/office/powerpoint/2010/main" val="3589939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50DF6-8ACC-BDE6-3371-ED29053B8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he-IL" sz="1800" dirty="0"/>
              <a:t>לאחר זמן ההמתנה, אתה תראה את התוצאה שהתקבלה במרכז המסך. בדוגמה הנוכחית, הפרח שנבחר אכן צמח, ולכן יש זכייה של מטבע אחד. </a:t>
            </a:r>
          </a:p>
          <a:p>
            <a:pPr marL="0" indent="0" algn="ctr">
              <a:buNone/>
            </a:pPr>
            <a:r>
              <a:rPr lang="he-IL" sz="1800" dirty="0"/>
              <a:t>הזכייה במטבע תלויה בפרחים שתבחר, </a:t>
            </a:r>
            <a:r>
              <a:rPr lang="he-IL" sz="1800" dirty="0" smtClean="0"/>
              <a:t>לחלק </a:t>
            </a:r>
            <a:r>
              <a:rPr lang="he-IL" sz="1800" dirty="0"/>
              <a:t>מהפרחים </a:t>
            </a:r>
            <a:r>
              <a:rPr lang="he-IL" sz="1800" dirty="0" smtClean="0"/>
              <a:t>יש סיכוי גבוה יותר לצמוח ולחלק פחות.</a:t>
            </a:r>
            <a:endParaRPr lang="he-IL" sz="1800" dirty="0"/>
          </a:p>
          <a:p>
            <a:pPr marL="0" indent="0" algn="ctr">
              <a:buNone/>
            </a:pPr>
            <a:r>
              <a:rPr lang="he-IL" sz="1800" dirty="0"/>
              <a:t>המטרה שלך היא לגלות אילו פרחים טובים יותר מאחרים, ולבחור בהם.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FD534B-DA9F-4841-3CA9-662EE9452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340" y="3429000"/>
            <a:ext cx="3191320" cy="19528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ED4BF4-E9A2-E0A6-AF2C-2F77652B0C82}"/>
              </a:ext>
            </a:extLst>
          </p:cNvPr>
          <p:cNvSpPr txBox="1"/>
          <p:nvPr/>
        </p:nvSpPr>
        <p:spPr>
          <a:xfrm>
            <a:off x="7390870" y="5625542"/>
            <a:ext cx="223431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 rtl="1"/>
            <a:r>
              <a:rPr lang="he-IL" sz="1400" dirty="0"/>
              <a:t>לחץ על הלחצן הימני לחזור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90F9DE-384C-E955-574B-884C7CFB05C0}"/>
              </a:ext>
            </a:extLst>
          </p:cNvPr>
          <p:cNvSpPr txBox="1"/>
          <p:nvPr/>
        </p:nvSpPr>
        <p:spPr>
          <a:xfrm>
            <a:off x="1713470" y="5625542"/>
            <a:ext cx="271395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 rtl="1"/>
            <a:r>
              <a:rPr lang="he-IL" sz="1400" dirty="0"/>
              <a:t>לחץ על הלחצן </a:t>
            </a:r>
            <a:r>
              <a:rPr lang="he-IL" sz="1400" dirty="0" smtClean="0"/>
              <a:t>השמאלי</a:t>
            </a:r>
            <a:r>
              <a:rPr lang="en-US" sz="1400" dirty="0" smtClean="0"/>
              <a:t> </a:t>
            </a:r>
            <a:r>
              <a:rPr lang="he-IL" sz="1400" dirty="0" smtClean="0"/>
              <a:t>להמשיך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121262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B9CFD-852C-CA4B-42E7-686744E20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 rtl="1">
              <a:buNone/>
            </a:pPr>
            <a:r>
              <a:rPr lang="he-IL" sz="1800" dirty="0"/>
              <a:t>שלושה דברים שחשוב לזכור:</a:t>
            </a:r>
          </a:p>
          <a:p>
            <a:pPr marL="514350" indent="-514350" algn="r" rtl="1">
              <a:buAutoNum type="arabicPeriod"/>
            </a:pPr>
            <a:r>
              <a:rPr lang="he-IL" sz="1800" dirty="0"/>
              <a:t>רק הפרחים עצמם משפיעים על הזכייה במטבע. המקשים על המקלדת שאיתם מבצעים את הבחירה לא משפיעים על הסיכוי לזכות במטבע.</a:t>
            </a:r>
          </a:p>
          <a:p>
            <a:pPr marL="514350" indent="-514350" algn="r" rtl="1">
              <a:buAutoNum type="arabicPeriod"/>
            </a:pPr>
            <a:r>
              <a:rPr lang="he-IL" sz="1800" dirty="0"/>
              <a:t>זמן ההמתנה לא משפיע על הסיכוי לזכות במטבע</a:t>
            </a:r>
          </a:p>
          <a:p>
            <a:pPr marL="514350" indent="-514350" algn="r" rtl="1">
              <a:buAutoNum type="arabicPeriod"/>
            </a:pPr>
            <a:r>
              <a:rPr lang="he-IL" sz="1800" dirty="0"/>
              <a:t>אין קשר בין זמן ההמתנה לבין הסיכוי לזכות במטבע.</a:t>
            </a:r>
          </a:p>
          <a:p>
            <a:pPr marL="514350" indent="-514350" algn="ctr" rtl="1">
              <a:buAutoNum type="arabicPeriod"/>
            </a:pPr>
            <a:endParaRPr lang="he-IL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FDB9E2-7EEF-FB63-5107-6F693B540943}"/>
              </a:ext>
            </a:extLst>
          </p:cNvPr>
          <p:cNvSpPr txBox="1"/>
          <p:nvPr/>
        </p:nvSpPr>
        <p:spPr>
          <a:xfrm>
            <a:off x="7062097" y="5581814"/>
            <a:ext cx="223431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לחץ על הלחצן הימני לחזור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CF0B78-767F-AABE-818B-ED7E1177E162}"/>
              </a:ext>
            </a:extLst>
          </p:cNvPr>
          <p:cNvSpPr txBox="1"/>
          <p:nvPr/>
        </p:nvSpPr>
        <p:spPr>
          <a:xfrm>
            <a:off x="1861751" y="5581813"/>
            <a:ext cx="264786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לחץ על הלחצן השמאלי להמשיך</a:t>
            </a:r>
          </a:p>
        </p:txBody>
      </p:sp>
    </p:spTree>
    <p:extLst>
      <p:ext uri="{BB962C8B-B14F-4D97-AF65-F5344CB8AC3E}">
        <p14:creationId xmlns:p14="http://schemas.microsoft.com/office/powerpoint/2010/main" val="4053618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061F4-7E3B-C4A6-0200-076AFE328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08" y="2954801"/>
            <a:ext cx="10668857" cy="9483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e-IL" sz="1800" dirty="0"/>
              <a:t>כעת נעבור למבדק קצר על מנת לוודא </a:t>
            </a:r>
            <a:r>
              <a:rPr lang="he-IL" sz="1800" dirty="0" err="1"/>
              <a:t>שהכל</a:t>
            </a:r>
            <a:r>
              <a:rPr lang="he-IL" sz="1800" dirty="0"/>
              <a:t> מובן. </a:t>
            </a:r>
          </a:p>
          <a:p>
            <a:pPr marL="0" indent="0" algn="ctr">
              <a:buNone/>
            </a:pPr>
            <a:r>
              <a:rPr lang="he-IL" sz="1800" dirty="0"/>
              <a:t>אם לא תענה נכון על כל השאלות, נאלץ לחזור על ההוראות פעם נוספת.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C3F082-85EB-42C6-CC11-D429F89EFADF}"/>
              </a:ext>
            </a:extLst>
          </p:cNvPr>
          <p:cNvSpPr txBox="1"/>
          <p:nvPr/>
        </p:nvSpPr>
        <p:spPr>
          <a:xfrm>
            <a:off x="7062097" y="5581814"/>
            <a:ext cx="223431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לחץ על הלחצן הימני לחזור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E173C6-1EC5-6081-96B5-D74AFA65B7F8}"/>
              </a:ext>
            </a:extLst>
          </p:cNvPr>
          <p:cNvSpPr txBox="1"/>
          <p:nvPr/>
        </p:nvSpPr>
        <p:spPr>
          <a:xfrm>
            <a:off x="1853515" y="5581813"/>
            <a:ext cx="265609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לחץ על הלחצן השמאלי להמשיך</a:t>
            </a:r>
          </a:p>
        </p:txBody>
      </p:sp>
    </p:spTree>
    <p:extLst>
      <p:ext uri="{BB962C8B-B14F-4D97-AF65-F5344CB8AC3E}">
        <p14:creationId xmlns:p14="http://schemas.microsoft.com/office/powerpoint/2010/main" val="2229428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A73F634-5F96-277B-F69E-E845065AC55D}"/>
              </a:ext>
            </a:extLst>
          </p:cNvPr>
          <p:cNvSpPr txBox="1"/>
          <p:nvPr/>
        </p:nvSpPr>
        <p:spPr>
          <a:xfrm>
            <a:off x="1132719" y="382012"/>
            <a:ext cx="9603775" cy="60016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600" dirty="0" smtClean="0"/>
              <a:t>*כמה סוגים שונים (בסך הכל) של פרחים קיימים בכל סבב?</a:t>
            </a:r>
            <a:endParaRPr lang="en-US" sz="1600" dirty="0" smtClean="0"/>
          </a:p>
          <a:p>
            <a:pPr marL="285750" indent="-285750" algn="r" rtl="1">
              <a:buFont typeface="Courier New" panose="02070309020205020404" pitchFamily="49" charset="0"/>
              <a:buChar char="o"/>
            </a:pPr>
            <a:r>
              <a:rPr lang="en-US" sz="1600" dirty="0" smtClean="0"/>
              <a:t>2</a:t>
            </a:r>
            <a:endParaRPr lang="he-IL" sz="1600" dirty="0" smtClean="0"/>
          </a:p>
          <a:p>
            <a:pPr marL="285750" indent="-285750" algn="r" rtl="1">
              <a:buFont typeface="Courier New" panose="02070309020205020404" pitchFamily="49" charset="0"/>
              <a:buChar char="o"/>
            </a:pPr>
            <a:r>
              <a:rPr lang="en-US" sz="1600" dirty="0" smtClean="0"/>
              <a:t>4</a:t>
            </a:r>
          </a:p>
          <a:p>
            <a:pPr marL="285750" indent="-285750" algn="r" rtl="1">
              <a:buFont typeface="Courier New" panose="02070309020205020404" pitchFamily="49" charset="0"/>
              <a:buChar char="o"/>
            </a:pPr>
            <a:r>
              <a:rPr lang="en-US" sz="1600" dirty="0" smtClean="0"/>
              <a:t>6</a:t>
            </a:r>
          </a:p>
          <a:p>
            <a:pPr algn="r" rtl="1"/>
            <a:r>
              <a:rPr lang="he-IL" sz="1600" dirty="0" smtClean="0"/>
              <a:t>*</a:t>
            </a:r>
            <a:r>
              <a:rPr lang="he-IL" sz="1600" dirty="0"/>
              <a:t>כמה פרחים מוצגים על המסך בכל צעד?</a:t>
            </a:r>
          </a:p>
          <a:p>
            <a:pPr marL="285750" indent="-285750" algn="r" rtl="1">
              <a:buFont typeface="Courier New" panose="02070309020205020404" pitchFamily="49" charset="0"/>
              <a:buChar char="o"/>
            </a:pPr>
            <a:r>
              <a:rPr lang="he-IL" sz="1600" dirty="0"/>
              <a:t>2</a:t>
            </a:r>
          </a:p>
          <a:p>
            <a:pPr marL="285750" indent="-285750" algn="r" rtl="1">
              <a:buFont typeface="Courier New" panose="02070309020205020404" pitchFamily="49" charset="0"/>
              <a:buChar char="o"/>
            </a:pPr>
            <a:r>
              <a:rPr lang="he-IL" sz="1600" dirty="0"/>
              <a:t>4</a:t>
            </a:r>
          </a:p>
          <a:p>
            <a:pPr marL="285750" indent="-285750" algn="r" rtl="1">
              <a:buFont typeface="Courier New" panose="02070309020205020404" pitchFamily="49" charset="0"/>
              <a:buChar char="o"/>
            </a:pPr>
            <a:r>
              <a:rPr lang="he-IL" sz="1600" dirty="0"/>
              <a:t>6</a:t>
            </a:r>
          </a:p>
          <a:p>
            <a:pPr algn="r" rtl="1"/>
            <a:r>
              <a:rPr lang="he-IL" sz="1600" dirty="0"/>
              <a:t>*איך אתה בוחר פרח?</a:t>
            </a:r>
          </a:p>
          <a:p>
            <a:pPr marL="285750" indent="-285750" algn="r" rtl="1">
              <a:buFont typeface="Courier New" panose="02070309020205020404" pitchFamily="49" charset="0"/>
              <a:buChar char="o"/>
            </a:pPr>
            <a:r>
              <a:rPr lang="he-IL" sz="1600" dirty="0" smtClean="0"/>
              <a:t>עלי ללחוץ על הפרח</a:t>
            </a:r>
          </a:p>
          <a:p>
            <a:pPr marL="285750" indent="-285750" algn="r" rtl="1">
              <a:buFont typeface="Courier New" panose="02070309020205020404" pitchFamily="49" charset="0"/>
              <a:buChar char="o"/>
            </a:pPr>
            <a:r>
              <a:rPr lang="he-IL" sz="1600" dirty="0" smtClean="0"/>
              <a:t>עליי </a:t>
            </a:r>
            <a:r>
              <a:rPr lang="he-IL" sz="1600" dirty="0"/>
              <a:t>ללחוץ על הלחצן הימני או השמאלי בשלט</a:t>
            </a:r>
          </a:p>
          <a:p>
            <a:pPr marL="285750" indent="-285750" algn="r" rtl="1">
              <a:buFont typeface="Courier New" panose="02070309020205020404" pitchFamily="49" charset="0"/>
              <a:buChar char="o"/>
            </a:pPr>
            <a:r>
              <a:rPr lang="he-IL" sz="1600" dirty="0"/>
              <a:t>עליי ללחוץ על החץ הימני או השמאלי על המקלדת</a:t>
            </a:r>
          </a:p>
          <a:p>
            <a:pPr algn="r" rtl="1"/>
            <a:r>
              <a:rPr lang="he-IL" sz="1600" dirty="0"/>
              <a:t>*לעיתים זמן ההמתנה לאחר שאלחץ על פרח יהיה שניה אחת בלבד, ולעיתים זמן ההמתנה יהיה 7 שניות</a:t>
            </a:r>
          </a:p>
          <a:p>
            <a:pPr marL="285750" indent="-285750" algn="r" rtl="1">
              <a:buFont typeface="Courier New" panose="02070309020205020404" pitchFamily="49" charset="0"/>
              <a:buChar char="o"/>
            </a:pPr>
            <a:r>
              <a:rPr lang="he-IL" sz="1600" dirty="0"/>
              <a:t>נכון</a:t>
            </a:r>
          </a:p>
          <a:p>
            <a:pPr marL="285750" indent="-285750" algn="r" rtl="1">
              <a:buFont typeface="Courier New" panose="02070309020205020404" pitchFamily="49" charset="0"/>
              <a:buChar char="o"/>
            </a:pPr>
            <a:r>
              <a:rPr lang="he-IL" sz="1600" dirty="0"/>
              <a:t>לא נכון</a:t>
            </a:r>
          </a:p>
          <a:p>
            <a:pPr algn="r" rtl="1"/>
            <a:r>
              <a:rPr lang="he-IL" sz="1600" dirty="0"/>
              <a:t>*אם זמן ההמתנה לפרח יהיה ארוך סיכוי טוב יותר שאזכה בפרח</a:t>
            </a:r>
          </a:p>
          <a:p>
            <a:pPr marL="285750" indent="-285750" algn="r" rtl="1">
              <a:buFont typeface="Courier New" panose="02070309020205020404" pitchFamily="49" charset="0"/>
              <a:buChar char="o"/>
            </a:pPr>
            <a:r>
              <a:rPr lang="he-IL" sz="1600" dirty="0"/>
              <a:t>נכון </a:t>
            </a:r>
          </a:p>
          <a:p>
            <a:pPr marL="285750" indent="-285750" algn="r" rtl="1">
              <a:buFont typeface="Courier New" panose="02070309020205020404" pitchFamily="49" charset="0"/>
              <a:buChar char="o"/>
            </a:pPr>
            <a:r>
              <a:rPr lang="he-IL" sz="1600" dirty="0"/>
              <a:t>לא נכון</a:t>
            </a:r>
          </a:p>
          <a:p>
            <a:pPr algn="r" rtl="1"/>
            <a:r>
              <a:rPr lang="he-IL" sz="1600" dirty="0"/>
              <a:t>*בזמן ההמתנה עליי להתמקד בשעון בחול</a:t>
            </a:r>
          </a:p>
          <a:p>
            <a:pPr marL="285750" indent="-285750" algn="r" rtl="1">
              <a:buFont typeface="Courier New" panose="02070309020205020404" pitchFamily="49" charset="0"/>
              <a:buChar char="o"/>
            </a:pPr>
            <a:r>
              <a:rPr lang="he-IL" sz="1600" dirty="0"/>
              <a:t>נכון</a:t>
            </a:r>
          </a:p>
          <a:p>
            <a:pPr marL="285750" indent="-285750" algn="r" rtl="1">
              <a:buFont typeface="Courier New" panose="02070309020205020404" pitchFamily="49" charset="0"/>
              <a:buChar char="o"/>
            </a:pPr>
            <a:r>
              <a:rPr lang="he-IL" sz="1600" dirty="0"/>
              <a:t>לא נכון</a:t>
            </a:r>
          </a:p>
          <a:p>
            <a:pPr algn="r" rtl="1"/>
            <a:r>
              <a:rPr lang="he-IL" sz="1600" dirty="0"/>
              <a:t>*זכייה במטבע תלויה בלחצני השלט, ולא רק בפרח עצמו</a:t>
            </a:r>
          </a:p>
          <a:p>
            <a:pPr marL="285750" indent="-285750" algn="r" rtl="1">
              <a:buFont typeface="Courier New" panose="02070309020205020404" pitchFamily="49" charset="0"/>
              <a:buChar char="o"/>
            </a:pPr>
            <a:r>
              <a:rPr lang="he-IL" sz="1600" dirty="0"/>
              <a:t>נכון</a:t>
            </a:r>
          </a:p>
          <a:p>
            <a:pPr marL="285750" indent="-285750" algn="r" rtl="1">
              <a:buFont typeface="Courier New" panose="02070309020205020404" pitchFamily="49" charset="0"/>
              <a:buChar char="o"/>
            </a:pPr>
            <a:r>
              <a:rPr lang="he-IL" sz="1600" dirty="0"/>
              <a:t>לא נכון</a:t>
            </a:r>
          </a:p>
        </p:txBody>
      </p:sp>
    </p:spTree>
    <p:extLst>
      <p:ext uri="{BB962C8B-B14F-4D97-AF65-F5344CB8AC3E}">
        <p14:creationId xmlns:p14="http://schemas.microsoft.com/office/powerpoint/2010/main" val="3989579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0" y="227483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he-IL" b="1" dirty="0" smtClean="0"/>
              <a:t>כמה </a:t>
            </a:r>
            <a:r>
              <a:rPr lang="he-IL" b="1" dirty="0"/>
              <a:t>סוגים שונים (בסך הכל) של פרחים קיימים בכל סבב?</a:t>
            </a:r>
            <a:endParaRPr lang="en-US" b="1" dirty="0"/>
          </a:p>
          <a:p>
            <a:pPr algn="r" rtl="1">
              <a:lnSpc>
                <a:spcPct val="200000"/>
              </a:lnSpc>
            </a:pPr>
            <a:r>
              <a:rPr lang="en-US" b="1" dirty="0" smtClean="0"/>
              <a:t>A</a:t>
            </a:r>
            <a:r>
              <a:rPr lang="he-IL" dirty="0" smtClean="0"/>
              <a:t>. 2</a:t>
            </a:r>
            <a:endParaRPr lang="he-IL" dirty="0"/>
          </a:p>
          <a:p>
            <a:pPr algn="r" rtl="1">
              <a:lnSpc>
                <a:spcPct val="200000"/>
              </a:lnSpc>
            </a:pPr>
            <a:r>
              <a:rPr lang="en-US" b="1" dirty="0" smtClean="0"/>
              <a:t>B</a:t>
            </a:r>
            <a:r>
              <a:rPr lang="he-IL" dirty="0" smtClean="0"/>
              <a:t>. 4</a:t>
            </a:r>
            <a:endParaRPr lang="en-US" dirty="0"/>
          </a:p>
          <a:p>
            <a:pPr algn="r" rtl="1">
              <a:lnSpc>
                <a:spcPct val="200000"/>
              </a:lnSpc>
            </a:pPr>
            <a:r>
              <a:rPr lang="en-US" b="1" dirty="0" smtClean="0"/>
              <a:t>X</a:t>
            </a:r>
            <a:r>
              <a:rPr lang="he-IL" dirty="0" smtClean="0"/>
              <a:t>.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312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0" y="241333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rtl="1"/>
            <a:r>
              <a:rPr lang="he-IL" b="1" dirty="0" smtClean="0"/>
              <a:t>כמה </a:t>
            </a:r>
            <a:r>
              <a:rPr lang="he-IL" b="1" dirty="0"/>
              <a:t>פרחים מוצגים על המסך בכל צעד?</a:t>
            </a:r>
          </a:p>
          <a:p>
            <a:pPr algn="r" rtl="1">
              <a:lnSpc>
                <a:spcPct val="200000"/>
              </a:lnSpc>
            </a:pPr>
            <a:r>
              <a:rPr lang="en-US" b="1" dirty="0" smtClean="0"/>
              <a:t>A</a:t>
            </a:r>
            <a:r>
              <a:rPr lang="he-IL" dirty="0" smtClean="0"/>
              <a:t>. 2</a:t>
            </a:r>
            <a:endParaRPr lang="he-IL" dirty="0"/>
          </a:p>
          <a:p>
            <a:pPr algn="r" rtl="1">
              <a:lnSpc>
                <a:spcPct val="200000"/>
              </a:lnSpc>
            </a:pPr>
            <a:r>
              <a:rPr lang="en-US" b="1" dirty="0" smtClean="0"/>
              <a:t>B</a:t>
            </a:r>
            <a:r>
              <a:rPr lang="he-IL" dirty="0" smtClean="0"/>
              <a:t>. 4</a:t>
            </a:r>
            <a:endParaRPr lang="en-US" dirty="0"/>
          </a:p>
          <a:p>
            <a:pPr algn="r" rtl="1">
              <a:lnSpc>
                <a:spcPct val="200000"/>
              </a:lnSpc>
            </a:pPr>
            <a:r>
              <a:rPr lang="en-US" b="1" dirty="0" smtClean="0"/>
              <a:t>X</a:t>
            </a:r>
            <a:r>
              <a:rPr lang="he-IL" dirty="0" smtClean="0"/>
              <a:t>.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754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0" y="241333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rtl="1"/>
            <a:r>
              <a:rPr lang="he-IL" b="1" dirty="0"/>
              <a:t>איך אתה בוחר פרח?</a:t>
            </a:r>
          </a:p>
          <a:p>
            <a:pPr algn="r" rtl="1">
              <a:lnSpc>
                <a:spcPct val="200000"/>
              </a:lnSpc>
            </a:pPr>
            <a:r>
              <a:rPr lang="en-US" b="1" dirty="0" smtClean="0"/>
              <a:t>A</a:t>
            </a:r>
            <a:r>
              <a:rPr lang="he-IL" dirty="0" smtClean="0"/>
              <a:t>. עלי ללחוץ על הפרח</a:t>
            </a:r>
          </a:p>
          <a:p>
            <a:pPr algn="r" rtl="1">
              <a:lnSpc>
                <a:spcPct val="200000"/>
              </a:lnSpc>
            </a:pPr>
            <a:r>
              <a:rPr lang="en-US" b="1" dirty="0" smtClean="0"/>
              <a:t>B</a:t>
            </a:r>
            <a:r>
              <a:rPr lang="he-IL" dirty="0" smtClean="0"/>
              <a:t>. עליי ללחוץ על הלחצן הימני או השמאלי בשלט</a:t>
            </a:r>
            <a:endParaRPr lang="en-US" dirty="0" smtClean="0"/>
          </a:p>
          <a:p>
            <a:pPr algn="r" rtl="1">
              <a:lnSpc>
                <a:spcPct val="200000"/>
              </a:lnSpc>
            </a:pPr>
            <a:r>
              <a:rPr lang="en-US" b="1" dirty="0" smtClean="0"/>
              <a:t>X</a:t>
            </a:r>
            <a:r>
              <a:rPr lang="he-IL" dirty="0" smtClean="0"/>
              <a:t>. עליי ללחוץ על החץ הימני או השמאלי על המקלדת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30859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0" y="255183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rtl="1"/>
            <a:r>
              <a:rPr lang="he-IL" b="1" dirty="0"/>
              <a:t>לעיתים זמן ההמתנה לאחר שאלחץ על פרח יהיה שניה אחת בלבד, ולעיתים זמן ההמתנה יהיה 7 שניות</a:t>
            </a:r>
            <a:endParaRPr lang="he-IL" b="1" dirty="0" smtClean="0"/>
          </a:p>
          <a:p>
            <a:pPr algn="r" rtl="1">
              <a:lnSpc>
                <a:spcPct val="200000"/>
              </a:lnSpc>
            </a:pPr>
            <a:r>
              <a:rPr lang="en-US" b="1" dirty="0" smtClean="0"/>
              <a:t>A</a:t>
            </a:r>
            <a:r>
              <a:rPr lang="he-IL" dirty="0" smtClean="0"/>
              <a:t>. נכון</a:t>
            </a:r>
          </a:p>
          <a:p>
            <a:pPr algn="r" rtl="1">
              <a:lnSpc>
                <a:spcPct val="200000"/>
              </a:lnSpc>
            </a:pPr>
            <a:r>
              <a:rPr lang="en-US" b="1" dirty="0" smtClean="0"/>
              <a:t>B</a:t>
            </a:r>
            <a:r>
              <a:rPr lang="he-IL" dirty="0" smtClean="0"/>
              <a:t>. לא נכון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871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0" y="255183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rtl="1"/>
            <a:r>
              <a:rPr lang="he-IL" b="1" dirty="0"/>
              <a:t>אם זמן ההמתנה לפרח יהיה ארוך סיכוי טוב יותר שאזכה בפרח</a:t>
            </a:r>
          </a:p>
          <a:p>
            <a:pPr algn="r" rtl="1">
              <a:lnSpc>
                <a:spcPct val="200000"/>
              </a:lnSpc>
            </a:pPr>
            <a:r>
              <a:rPr lang="en-US" b="1" dirty="0" smtClean="0"/>
              <a:t>A</a:t>
            </a:r>
            <a:r>
              <a:rPr lang="he-IL" dirty="0" smtClean="0"/>
              <a:t>. נכון</a:t>
            </a:r>
          </a:p>
          <a:p>
            <a:pPr algn="r" rtl="1">
              <a:lnSpc>
                <a:spcPct val="200000"/>
              </a:lnSpc>
            </a:pPr>
            <a:r>
              <a:rPr lang="en-US" b="1" dirty="0" smtClean="0"/>
              <a:t>B</a:t>
            </a:r>
            <a:r>
              <a:rPr lang="he-IL" dirty="0" smtClean="0"/>
              <a:t>. לא נכון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838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0" y="26903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rtl="1"/>
            <a:r>
              <a:rPr lang="he-IL" b="1" dirty="0"/>
              <a:t>בזמן ההמתנה עליי להתמקד בשעון בחול</a:t>
            </a:r>
          </a:p>
          <a:p>
            <a:pPr algn="r" rtl="1">
              <a:lnSpc>
                <a:spcPct val="200000"/>
              </a:lnSpc>
            </a:pPr>
            <a:r>
              <a:rPr lang="en-US" b="1" dirty="0" smtClean="0"/>
              <a:t>A</a:t>
            </a:r>
            <a:r>
              <a:rPr lang="he-IL" dirty="0" smtClean="0"/>
              <a:t>. נכון</a:t>
            </a:r>
          </a:p>
          <a:p>
            <a:pPr algn="r" rtl="1">
              <a:lnSpc>
                <a:spcPct val="200000"/>
              </a:lnSpc>
            </a:pPr>
            <a:r>
              <a:rPr lang="en-US" b="1" dirty="0" smtClean="0"/>
              <a:t>B</a:t>
            </a:r>
            <a:r>
              <a:rPr lang="he-IL" dirty="0" smtClean="0"/>
              <a:t>. לא נכון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190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0CD79-684E-4912-C652-6334FAD0A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6199" y="3056759"/>
            <a:ext cx="3439603" cy="744483"/>
          </a:xfrm>
        </p:spPr>
        <p:txBody>
          <a:bodyPr>
            <a:normAutofit/>
          </a:bodyPr>
          <a:lstStyle/>
          <a:p>
            <a:pPr algn="ctr"/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אנא הכנס מספר נבדק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3E77A-58EF-47BE-5B80-942D9DFD7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8971" y="3801242"/>
            <a:ext cx="2494058" cy="38925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he-IL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807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0" y="26903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rtl="1"/>
            <a:r>
              <a:rPr lang="he-IL" b="1" dirty="0"/>
              <a:t>זכייה במטבע תלויה בלחצני השלט, ולא רק בפרח עצמו</a:t>
            </a:r>
          </a:p>
          <a:p>
            <a:pPr algn="r" rtl="1">
              <a:lnSpc>
                <a:spcPct val="200000"/>
              </a:lnSpc>
            </a:pPr>
            <a:r>
              <a:rPr lang="en-US" b="1" dirty="0" smtClean="0"/>
              <a:t>A</a:t>
            </a:r>
            <a:r>
              <a:rPr lang="he-IL" dirty="0" smtClean="0"/>
              <a:t>. נכון</a:t>
            </a:r>
          </a:p>
          <a:p>
            <a:pPr algn="r" rtl="1">
              <a:lnSpc>
                <a:spcPct val="200000"/>
              </a:lnSpc>
            </a:pPr>
            <a:r>
              <a:rPr lang="en-US" b="1" dirty="0" smtClean="0"/>
              <a:t>B</a:t>
            </a:r>
            <a:r>
              <a:rPr lang="he-IL" dirty="0" smtClean="0"/>
              <a:t>. לא נכון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950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061F4-7E3B-C4A6-0200-076AFE328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08" y="2954801"/>
            <a:ext cx="10668857" cy="9483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e-IL" sz="1800" dirty="0" smtClean="0"/>
              <a:t>תשובה שגויה. </a:t>
            </a:r>
            <a:endParaRPr lang="he-IL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C3F082-85EB-42C6-CC11-D429F89EFADF}"/>
              </a:ext>
            </a:extLst>
          </p:cNvPr>
          <p:cNvSpPr txBox="1"/>
          <p:nvPr/>
        </p:nvSpPr>
        <p:spPr>
          <a:xfrm>
            <a:off x="7631027" y="5581812"/>
            <a:ext cx="327865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 smtClean="0"/>
              <a:t>לחץ על "</a:t>
            </a:r>
            <a:r>
              <a:rPr lang="en-US" sz="1400" dirty="0" smtClean="0"/>
              <a:t>A</a:t>
            </a:r>
            <a:r>
              <a:rPr lang="he-IL" sz="1400" dirty="0" smtClean="0"/>
              <a:t>" כדי להתחיל נסיון מענה חדש</a:t>
            </a:r>
            <a:endParaRPr lang="he-IL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E173C6-1EC5-6081-96B5-D74AFA65B7F8}"/>
              </a:ext>
            </a:extLst>
          </p:cNvPr>
          <p:cNvSpPr txBox="1"/>
          <p:nvPr/>
        </p:nvSpPr>
        <p:spPr>
          <a:xfrm>
            <a:off x="1491048" y="5581813"/>
            <a:ext cx="253446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לחץ </a:t>
            </a:r>
            <a:r>
              <a:rPr lang="he-IL" sz="1400" dirty="0" smtClean="0"/>
              <a:t>על "</a:t>
            </a:r>
            <a:r>
              <a:rPr lang="en-US" sz="1400" dirty="0" smtClean="0"/>
              <a:t>B</a:t>
            </a:r>
            <a:r>
              <a:rPr lang="he-IL" sz="1400" dirty="0" smtClean="0"/>
              <a:t>" כדי לחזור להוראות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207193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8E2FC-33C6-6F45-ACDD-CF0A88D74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11309"/>
            <a:ext cx="10515600" cy="8353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e-IL" sz="1800" dirty="0"/>
              <a:t>כעת נעבור לשלב האימון.</a:t>
            </a:r>
          </a:p>
          <a:p>
            <a:pPr marL="0" indent="0" algn="ctr">
              <a:buNone/>
            </a:pPr>
            <a:r>
              <a:rPr lang="he-IL" sz="1800" dirty="0"/>
              <a:t>אנא תהיה מוכן עם האצבעות על מקשי השלט.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5334C2-4AE7-7533-7F7D-589E214C915E}"/>
              </a:ext>
            </a:extLst>
          </p:cNvPr>
          <p:cNvSpPr txBox="1"/>
          <p:nvPr/>
        </p:nvSpPr>
        <p:spPr>
          <a:xfrm>
            <a:off x="1820563" y="5581813"/>
            <a:ext cx="268905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לחץ על הלחצן השמאלי להמשיך</a:t>
            </a:r>
          </a:p>
        </p:txBody>
      </p:sp>
    </p:spTree>
    <p:extLst>
      <p:ext uri="{BB962C8B-B14F-4D97-AF65-F5344CB8AC3E}">
        <p14:creationId xmlns:p14="http://schemas.microsoft.com/office/powerpoint/2010/main" val="2859146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585F1-2643-B91C-698A-670ED4CFA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he-IL" sz="1800" b="1" dirty="0"/>
              <a:t>עבודה טובה!</a:t>
            </a:r>
          </a:p>
          <a:p>
            <a:pPr marL="0" indent="0" algn="ctr">
              <a:buNone/>
            </a:pPr>
            <a:r>
              <a:rPr lang="he-IL" sz="1800" dirty="0"/>
              <a:t>שלב האימון הסתיים.</a:t>
            </a:r>
          </a:p>
          <a:p>
            <a:pPr marL="0" indent="0" algn="ctr">
              <a:buNone/>
            </a:pPr>
            <a:r>
              <a:rPr lang="he-IL" sz="1800" dirty="0"/>
              <a:t>כעת נעבור למשחק האמיתי. עשה כמיטב יכולתך על מנת להבין אילו פרחים טובים יותר מאחרים.</a:t>
            </a:r>
          </a:p>
          <a:p>
            <a:pPr marL="0" indent="0" algn="ctr">
              <a:buNone/>
            </a:pPr>
            <a:r>
              <a:rPr lang="he-IL" sz="1800" dirty="0"/>
              <a:t>בהצלחה!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7FBE1F-EA62-E258-11AA-EF95598ED864}"/>
              </a:ext>
            </a:extLst>
          </p:cNvPr>
          <p:cNvSpPr txBox="1"/>
          <p:nvPr/>
        </p:nvSpPr>
        <p:spPr>
          <a:xfrm>
            <a:off x="1820563" y="5581813"/>
            <a:ext cx="268905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לחץ על הלחצן השמאלי להמשיך</a:t>
            </a:r>
          </a:p>
        </p:txBody>
      </p:sp>
    </p:spTree>
    <p:extLst>
      <p:ext uri="{BB962C8B-B14F-4D97-AF65-F5344CB8AC3E}">
        <p14:creationId xmlns:p14="http://schemas.microsoft.com/office/powerpoint/2010/main" val="8750398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CEA55-0E29-D898-BA61-21CE280F3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he-IL" sz="1800" b="1" u="sng" dirty="0">
                <a:latin typeface="Segoe UI" panose="020B0502040204020203" pitchFamily="34" charset="0"/>
                <a:cs typeface="Segoe UI" panose="020B0502040204020203" pitchFamily="34" charset="0"/>
              </a:rPr>
              <a:t>בלוק מספר 1 מתוך 8.</a:t>
            </a:r>
          </a:p>
          <a:p>
            <a:pPr marL="0" indent="0" algn="ctr"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אתה תתחיל כעת בלוק חדש. להלן 4 הפרחים שיכולים להופיע בבלוק הזה.</a:t>
            </a:r>
          </a:p>
          <a:p>
            <a:pPr marL="0" indent="0" algn="ctr"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השתמש במקשי השלט על מנת לבצע בחירה בין הפרח הימני לפרח השמאלי.</a:t>
            </a:r>
          </a:p>
          <a:p>
            <a:pPr marL="0" indent="0" algn="ctr"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עשה כמיטב יכולתך על מנת לזכות בכמה שיותר מטבעות!</a:t>
            </a:r>
          </a:p>
          <a:p>
            <a:pPr marL="0" indent="0" algn="ctr"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זכור שרק הפרחים עצמם משפיעים על הסיכוי לזכות.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7FBE1F-EA62-E258-11AA-EF95598ED864}"/>
              </a:ext>
            </a:extLst>
          </p:cNvPr>
          <p:cNvSpPr txBox="1"/>
          <p:nvPr/>
        </p:nvSpPr>
        <p:spPr>
          <a:xfrm>
            <a:off x="1820563" y="5581813"/>
            <a:ext cx="268905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לחץ על הלחצן השמאלי להמשיך</a:t>
            </a:r>
          </a:p>
        </p:txBody>
      </p:sp>
    </p:spTree>
    <p:extLst>
      <p:ext uri="{BB962C8B-B14F-4D97-AF65-F5344CB8AC3E}">
        <p14:creationId xmlns:p14="http://schemas.microsoft.com/office/powerpoint/2010/main" val="3818775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9A4EB4A-53B4-5CC1-6F29-4B15F27F7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e-IL" sz="1800" b="1" u="sng" dirty="0">
                <a:latin typeface="Segoe UI" panose="020B0502040204020203" pitchFamily="34" charset="0"/>
                <a:cs typeface="Segoe UI" panose="020B0502040204020203" pitchFamily="34" charset="0"/>
              </a:rPr>
              <a:t>בלוק מספר 2 מתוך 8.</a:t>
            </a:r>
          </a:p>
          <a:p>
            <a:pPr marL="0" indent="0" algn="ctr"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אתה תתחיל כעת בלוק חדש. להלן 4 הפרחים שיכולים להופיע בבלוק הזה.</a:t>
            </a:r>
          </a:p>
          <a:p>
            <a:pPr marL="0" indent="0" algn="ctr"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השתמש במקשי השלט על מנת לבצע בחירה בין הפרח הימני לפרח השמאלי.</a:t>
            </a:r>
          </a:p>
          <a:p>
            <a:pPr marL="0" indent="0" algn="ctr"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עשה כמיטב יכולתך על מנת לזכות בכמה שיותר מטבעות!</a:t>
            </a:r>
          </a:p>
          <a:p>
            <a:pPr marL="0" indent="0" algn="ctr"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זכור שרק הפרחים עצמם משפיעים על הסיכוי לזכות.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7FBE1F-EA62-E258-11AA-EF95598ED864}"/>
              </a:ext>
            </a:extLst>
          </p:cNvPr>
          <p:cNvSpPr txBox="1"/>
          <p:nvPr/>
        </p:nvSpPr>
        <p:spPr>
          <a:xfrm>
            <a:off x="1820563" y="5581813"/>
            <a:ext cx="268905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לחץ על הלחצן השמאלי להמשיך</a:t>
            </a:r>
          </a:p>
        </p:txBody>
      </p:sp>
    </p:spTree>
    <p:extLst>
      <p:ext uri="{BB962C8B-B14F-4D97-AF65-F5344CB8AC3E}">
        <p14:creationId xmlns:p14="http://schemas.microsoft.com/office/powerpoint/2010/main" val="448616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62ADA9D-E4BE-312A-9E89-466B7C43C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e-IL" sz="1800" b="1" u="sng" dirty="0">
                <a:latin typeface="Segoe UI" panose="020B0502040204020203" pitchFamily="34" charset="0"/>
                <a:cs typeface="Segoe UI" panose="020B0502040204020203" pitchFamily="34" charset="0"/>
              </a:rPr>
              <a:t>בלוק מספר 3 מתוך 8.</a:t>
            </a:r>
          </a:p>
          <a:p>
            <a:pPr marL="0" indent="0" algn="ctr"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אתה תתחיל כעת בלוק חדש. להלן 4 הפרחים שיכולים להופיע בבלוק הזה.</a:t>
            </a:r>
          </a:p>
          <a:p>
            <a:pPr marL="0" indent="0" algn="ctr"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השתמש במקשי השלט על מנת לבצע בחירה בין הפרח הימני לפרח השמאלי.</a:t>
            </a:r>
          </a:p>
          <a:p>
            <a:pPr marL="0" indent="0" algn="ctr"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עשה כמיטב יכולתך על מנת לזכות בכמה שיותר מטבעות!</a:t>
            </a:r>
          </a:p>
          <a:p>
            <a:pPr marL="0" indent="0" algn="ctr"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זכור שרק הפרחים עצמם משפיעים על הסיכוי לזכות.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7FBE1F-EA62-E258-11AA-EF95598ED864}"/>
              </a:ext>
            </a:extLst>
          </p:cNvPr>
          <p:cNvSpPr txBox="1"/>
          <p:nvPr/>
        </p:nvSpPr>
        <p:spPr>
          <a:xfrm>
            <a:off x="1820563" y="5581813"/>
            <a:ext cx="268905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לחץ על הלחצן השמאלי להמשיך</a:t>
            </a:r>
          </a:p>
        </p:txBody>
      </p:sp>
    </p:spTree>
    <p:extLst>
      <p:ext uri="{BB962C8B-B14F-4D97-AF65-F5344CB8AC3E}">
        <p14:creationId xmlns:p14="http://schemas.microsoft.com/office/powerpoint/2010/main" val="36676407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5BB469E-8685-7C1C-9304-37B2051D08D6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e-IL" sz="1400" b="1" u="sng" dirty="0">
                <a:latin typeface="Segoe UI" panose="020B0502040204020203" pitchFamily="34" charset="0"/>
                <a:cs typeface="Segoe UI" panose="020B0502040204020203" pitchFamily="34" charset="0"/>
              </a:rPr>
              <a:t>בלוק מספר 4 מתוך 8.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he-IL" sz="1400" dirty="0">
                <a:latin typeface="Segoe UI" panose="020B0502040204020203" pitchFamily="34" charset="0"/>
                <a:cs typeface="Segoe UI" panose="020B0502040204020203" pitchFamily="34" charset="0"/>
              </a:rPr>
              <a:t>אתה תתחיל כעת בלוק חדש. להלן 4 הפרחים שיכולים להופיע בבלוק הזה.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he-IL" sz="1400" dirty="0">
                <a:latin typeface="Segoe UI" panose="020B0502040204020203" pitchFamily="34" charset="0"/>
                <a:cs typeface="Segoe UI" panose="020B0502040204020203" pitchFamily="34" charset="0"/>
              </a:rPr>
              <a:t>השתמש במקשי השלט על מנת לבצע בחירה בין הפרח הימני לפרח השמאלי.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he-IL" sz="1400" dirty="0">
                <a:latin typeface="Segoe UI" panose="020B0502040204020203" pitchFamily="34" charset="0"/>
                <a:cs typeface="Segoe UI" panose="020B0502040204020203" pitchFamily="34" charset="0"/>
              </a:rPr>
              <a:t>עשה כמיטב יכולתך על מנת לזכות בכמה שיותר מטבעות!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he-IL" sz="1400" dirty="0">
                <a:latin typeface="Segoe UI" panose="020B0502040204020203" pitchFamily="34" charset="0"/>
                <a:cs typeface="Segoe UI" panose="020B0502040204020203" pitchFamily="34" charset="0"/>
              </a:rPr>
              <a:t>זכור שרק הפרחים עצמם משפיעים על הסיכוי לזכות.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7FBE1F-EA62-E258-11AA-EF95598ED864}"/>
              </a:ext>
            </a:extLst>
          </p:cNvPr>
          <p:cNvSpPr txBox="1"/>
          <p:nvPr/>
        </p:nvSpPr>
        <p:spPr>
          <a:xfrm>
            <a:off x="1820563" y="5581813"/>
            <a:ext cx="268905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לחץ על הלחצן השמאלי להמשיך</a:t>
            </a:r>
          </a:p>
        </p:txBody>
      </p:sp>
    </p:spTree>
    <p:extLst>
      <p:ext uri="{BB962C8B-B14F-4D97-AF65-F5344CB8AC3E}">
        <p14:creationId xmlns:p14="http://schemas.microsoft.com/office/powerpoint/2010/main" val="26485370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3872FEA-D32D-3560-747B-8F21522ADBD6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e-IL" sz="1800" b="1" u="sng" dirty="0">
                <a:latin typeface="Segoe UI" panose="020B0502040204020203" pitchFamily="34" charset="0"/>
                <a:cs typeface="Segoe UI" panose="020B0502040204020203" pitchFamily="34" charset="0"/>
              </a:rPr>
              <a:t>בלוק מספר 5 מתוך 8.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אתה תתחיל כעת בלוק חדש. להלן 4 הפרחים שיכולים להופיע בבלוק הזה.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השתמש במקשי השלט על מנת לבצע בחירה בין הפרח הימני לפרח השמאלי.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עשה כמיטב יכולתך על מנת לזכות בכמה שיותר מטבעות!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זכור שרק הפרחים עצמם משפיעים על הסיכוי לזכות.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7FBE1F-EA62-E258-11AA-EF95598ED864}"/>
              </a:ext>
            </a:extLst>
          </p:cNvPr>
          <p:cNvSpPr txBox="1"/>
          <p:nvPr/>
        </p:nvSpPr>
        <p:spPr>
          <a:xfrm>
            <a:off x="1820563" y="5581813"/>
            <a:ext cx="268905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לחץ על הלחצן השמאלי להמשיך</a:t>
            </a:r>
          </a:p>
        </p:txBody>
      </p:sp>
    </p:spTree>
    <p:extLst>
      <p:ext uri="{BB962C8B-B14F-4D97-AF65-F5344CB8AC3E}">
        <p14:creationId xmlns:p14="http://schemas.microsoft.com/office/powerpoint/2010/main" val="14273999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DEE9FB-AEE8-D395-B699-FB2D9F826B91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e-IL" sz="1800" b="1" u="sng" dirty="0">
                <a:latin typeface="Segoe UI" panose="020B0502040204020203" pitchFamily="34" charset="0"/>
                <a:cs typeface="Segoe UI" panose="020B0502040204020203" pitchFamily="34" charset="0"/>
              </a:rPr>
              <a:t>בלוק מספר 6 מתוך 8.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אתה תתחיל כעת בלוק חדש. להלן 4 הפרחים שיכולים להופיע בבלוק הזה.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השתמש במקשי השלט על מנת לבצע בחירה בין הפרח הימני לפרח השמאלי.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עשה כמיטב יכולתך על מנת לזכות בכמה שיותר מטבעות!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זכור שרק הפרחים עצמם משפיעים על הסיכוי לזכות.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7FBE1F-EA62-E258-11AA-EF95598ED864}"/>
              </a:ext>
            </a:extLst>
          </p:cNvPr>
          <p:cNvSpPr txBox="1"/>
          <p:nvPr/>
        </p:nvSpPr>
        <p:spPr>
          <a:xfrm>
            <a:off x="1820563" y="5581813"/>
            <a:ext cx="268905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לחץ על הלחצן השמאלי להמשיך</a:t>
            </a:r>
          </a:p>
        </p:txBody>
      </p:sp>
    </p:spTree>
    <p:extLst>
      <p:ext uri="{BB962C8B-B14F-4D97-AF65-F5344CB8AC3E}">
        <p14:creationId xmlns:p14="http://schemas.microsoft.com/office/powerpoint/2010/main" val="3010416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89D9B-6F3A-322A-4B71-E5C467587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8386" y="968410"/>
            <a:ext cx="3175229" cy="623585"/>
          </a:xfrm>
        </p:spPr>
        <p:txBody>
          <a:bodyPr>
            <a:normAutofit/>
          </a:bodyPr>
          <a:lstStyle/>
          <a:p>
            <a:pPr algn="ctr"/>
            <a:r>
              <a:rPr lang="he-IL" sz="1800" dirty="0"/>
              <a:t>ברוכים הבאים למשחק הגינה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32BE13-E423-412F-12D1-A380B7B4D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023" y="1561839"/>
            <a:ext cx="5229955" cy="37343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BC3304-1E84-CEDD-8618-FC46E77B46F9}"/>
              </a:ext>
            </a:extLst>
          </p:cNvPr>
          <p:cNvSpPr txBox="1"/>
          <p:nvPr/>
        </p:nvSpPr>
        <p:spPr>
          <a:xfrm>
            <a:off x="8161432" y="5581813"/>
            <a:ext cx="252369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לחץ על הלחצן הימני לחזור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7EC399-F92E-3176-1D27-7C75225A18C1}"/>
              </a:ext>
            </a:extLst>
          </p:cNvPr>
          <p:cNvSpPr txBox="1"/>
          <p:nvPr/>
        </p:nvSpPr>
        <p:spPr>
          <a:xfrm>
            <a:off x="1726058" y="5581813"/>
            <a:ext cx="278355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לחץ על הלחצן השמאלי להמשיך</a:t>
            </a:r>
          </a:p>
        </p:txBody>
      </p:sp>
    </p:spTree>
    <p:extLst>
      <p:ext uri="{BB962C8B-B14F-4D97-AF65-F5344CB8AC3E}">
        <p14:creationId xmlns:p14="http://schemas.microsoft.com/office/powerpoint/2010/main" val="8007564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0C60A94-93EC-F364-6864-616DCC569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e-IL" sz="1800" b="1" u="sng" dirty="0">
                <a:latin typeface="Segoe UI" panose="020B0502040204020203" pitchFamily="34" charset="0"/>
                <a:cs typeface="Segoe UI" panose="020B0502040204020203" pitchFamily="34" charset="0"/>
              </a:rPr>
              <a:t>בלוק מספר 7 מתוך 8.</a:t>
            </a:r>
          </a:p>
          <a:p>
            <a:pPr marL="0" indent="0" algn="ctr"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אתה תתחיל כעת בלוק חדש. להלן 4 הפרחים שיכולים להופיע בבלוק הזה.</a:t>
            </a:r>
          </a:p>
          <a:p>
            <a:pPr marL="0" indent="0" algn="ctr"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השתמש במקשי השלט על מנת לבצע בחירה בין הפרח הימני לפרח השמאלי.</a:t>
            </a:r>
          </a:p>
          <a:p>
            <a:pPr marL="0" indent="0" algn="ctr"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עשה כמיטב יכולתך על מנת לזכות בכמה שיותר מטבעות!</a:t>
            </a:r>
          </a:p>
          <a:p>
            <a:pPr marL="0" indent="0" algn="ctr"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זכור שרק הפרחים עצמם משפיעים על הסיכוי לזכות.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7FBE1F-EA62-E258-11AA-EF95598ED864}"/>
              </a:ext>
            </a:extLst>
          </p:cNvPr>
          <p:cNvSpPr txBox="1"/>
          <p:nvPr/>
        </p:nvSpPr>
        <p:spPr>
          <a:xfrm>
            <a:off x="1820563" y="5581813"/>
            <a:ext cx="268905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לחץ על הלחצן השמאלי להמשיך</a:t>
            </a:r>
          </a:p>
        </p:txBody>
      </p:sp>
    </p:spTree>
    <p:extLst>
      <p:ext uri="{BB962C8B-B14F-4D97-AF65-F5344CB8AC3E}">
        <p14:creationId xmlns:p14="http://schemas.microsoft.com/office/powerpoint/2010/main" val="27114687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EEF134-07DE-30A7-282B-348B1283F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e-IL" sz="1800" b="1" u="sng" dirty="0">
                <a:latin typeface="Segoe UI" panose="020B0502040204020203" pitchFamily="34" charset="0"/>
                <a:cs typeface="Segoe UI" panose="020B0502040204020203" pitchFamily="34" charset="0"/>
              </a:rPr>
              <a:t>בלוק מספר 8 מתוך 8.</a:t>
            </a:r>
          </a:p>
          <a:p>
            <a:pPr marL="0" indent="0" algn="ctr"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אתה תתחיל כעת בלוק חדש. להלן 4 הפרחים שיכולים להופיע בבלוק הזה.</a:t>
            </a:r>
          </a:p>
          <a:p>
            <a:pPr marL="0" indent="0" algn="ctr"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השתמש במקשי השלט על מנת לבצע בחירה בין הפרח הימני לפרח השמאלי.</a:t>
            </a:r>
          </a:p>
          <a:p>
            <a:pPr marL="0" indent="0" algn="ctr"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עשה כמיטב יכולתך על מנת לזכות בכמה שיותר מטבעות!</a:t>
            </a:r>
          </a:p>
          <a:p>
            <a:pPr marL="0" indent="0" algn="ctr"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זכור שרק הפרחים עצמם משפיעים על הסיכוי לזכות.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7FBE1F-EA62-E258-11AA-EF95598ED864}"/>
              </a:ext>
            </a:extLst>
          </p:cNvPr>
          <p:cNvSpPr txBox="1"/>
          <p:nvPr/>
        </p:nvSpPr>
        <p:spPr>
          <a:xfrm>
            <a:off x="1820563" y="5581813"/>
            <a:ext cx="268905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לחץ על הלחצן השמאלי להמשיך</a:t>
            </a:r>
          </a:p>
        </p:txBody>
      </p:sp>
    </p:spTree>
    <p:extLst>
      <p:ext uri="{BB962C8B-B14F-4D97-AF65-F5344CB8AC3E}">
        <p14:creationId xmlns:p14="http://schemas.microsoft.com/office/powerpoint/2010/main" val="36113840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338F7C3-1DA3-FC02-A5C3-CA618AC93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כל הכבוד!</a:t>
            </a:r>
          </a:p>
          <a:p>
            <a:pPr marL="0" indent="0" algn="ctr"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בלוק מספר 1 מתוך 8 הסתיים.</a:t>
            </a:r>
          </a:p>
          <a:p>
            <a:pPr marL="0" indent="0" algn="ctr"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אתה יכול </a:t>
            </a:r>
            <a:r>
              <a:rPr lang="he-IL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להתמתח </a:t>
            </a: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קצת ולקחת הפסקה קצרה בזמן שאתה יושב בכיסא</a:t>
            </a:r>
            <a:r>
              <a:rPr lang="he-IL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1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ctr"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ctr">
              <a:buNone/>
            </a:pPr>
            <a:endParaRPr lang="he-IL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7FBE1F-EA62-E258-11AA-EF95598ED864}"/>
              </a:ext>
            </a:extLst>
          </p:cNvPr>
          <p:cNvSpPr txBox="1"/>
          <p:nvPr/>
        </p:nvSpPr>
        <p:spPr>
          <a:xfrm>
            <a:off x="1820563" y="5581813"/>
            <a:ext cx="268905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לחץ על הלחצן השמאלי להמשיך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668236" y="3218812"/>
            <a:ext cx="860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 smtClean="0"/>
              <a:t>אספת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51260" y="3218812"/>
            <a:ext cx="108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 smtClean="0"/>
              <a:t>מטבעות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D9569B-6FF1-E6D8-3D9C-6523D58A9BA8}"/>
              </a:ext>
            </a:extLst>
          </p:cNvPr>
          <p:cNvSpPr txBox="1"/>
          <p:nvPr/>
        </p:nvSpPr>
        <p:spPr>
          <a:xfrm>
            <a:off x="5638800" y="3244334"/>
            <a:ext cx="914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04071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338F7C3-1DA3-FC02-A5C3-CA618AC93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כל הכבוד!</a:t>
            </a:r>
          </a:p>
          <a:p>
            <a:pPr marL="0" indent="0" algn="ctr"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בלוק מספר </a:t>
            </a:r>
            <a:r>
              <a:rPr lang="he-IL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 </a:t>
            </a: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מתוך 8 הסתיים.</a:t>
            </a:r>
          </a:p>
          <a:p>
            <a:pPr marL="0" indent="0" algn="ctr"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אתה יכול </a:t>
            </a:r>
            <a:r>
              <a:rPr lang="he-IL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להתמתח </a:t>
            </a: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קצת ולקחת הפסקה קצרה בזמן שאתה יושב בכיסא</a:t>
            </a:r>
            <a:r>
              <a:rPr lang="he-IL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1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ctr"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ctr">
              <a:buNone/>
            </a:pPr>
            <a:endParaRPr lang="he-IL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7FBE1F-EA62-E258-11AA-EF95598ED864}"/>
              </a:ext>
            </a:extLst>
          </p:cNvPr>
          <p:cNvSpPr txBox="1"/>
          <p:nvPr/>
        </p:nvSpPr>
        <p:spPr>
          <a:xfrm>
            <a:off x="1820563" y="5581813"/>
            <a:ext cx="268905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לחץ על הלחצן השמאלי להמשיך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668236" y="3218812"/>
            <a:ext cx="860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 smtClean="0"/>
              <a:t>אספת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51260" y="3218812"/>
            <a:ext cx="108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 smtClean="0"/>
              <a:t>מטבעות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D9569B-6FF1-E6D8-3D9C-6523D58A9BA8}"/>
              </a:ext>
            </a:extLst>
          </p:cNvPr>
          <p:cNvSpPr txBox="1"/>
          <p:nvPr/>
        </p:nvSpPr>
        <p:spPr>
          <a:xfrm>
            <a:off x="5638800" y="3244334"/>
            <a:ext cx="914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645437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338F7C3-1DA3-FC02-A5C3-CA618AC93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כל הכבוד!</a:t>
            </a:r>
          </a:p>
          <a:p>
            <a:pPr marL="0" indent="0" algn="ctr"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בלוק מספר </a:t>
            </a:r>
            <a:r>
              <a:rPr lang="he-IL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 </a:t>
            </a: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מתוך 8 הסתיים.</a:t>
            </a:r>
          </a:p>
          <a:p>
            <a:pPr marL="0" indent="0" algn="ctr"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אתה יכול </a:t>
            </a:r>
            <a:r>
              <a:rPr lang="he-IL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להתמתח </a:t>
            </a: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קצת ולקחת הפסקה קצרה בזמן שאתה יושב בכיסא</a:t>
            </a:r>
            <a:r>
              <a:rPr lang="he-IL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1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ctr"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ctr">
              <a:buNone/>
            </a:pPr>
            <a:endParaRPr lang="he-IL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7FBE1F-EA62-E258-11AA-EF95598ED864}"/>
              </a:ext>
            </a:extLst>
          </p:cNvPr>
          <p:cNvSpPr txBox="1"/>
          <p:nvPr/>
        </p:nvSpPr>
        <p:spPr>
          <a:xfrm>
            <a:off x="1820563" y="5581813"/>
            <a:ext cx="268905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לחץ על הלחצן השמאלי להמשיך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668236" y="3218812"/>
            <a:ext cx="860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 smtClean="0"/>
              <a:t>אספת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51260" y="3218812"/>
            <a:ext cx="108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 smtClean="0"/>
              <a:t>מטבעות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D9569B-6FF1-E6D8-3D9C-6523D58A9BA8}"/>
              </a:ext>
            </a:extLst>
          </p:cNvPr>
          <p:cNvSpPr txBox="1"/>
          <p:nvPr/>
        </p:nvSpPr>
        <p:spPr>
          <a:xfrm>
            <a:off x="5638800" y="3244334"/>
            <a:ext cx="914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803643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338F7C3-1DA3-FC02-A5C3-CA618AC93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כל הכבוד!</a:t>
            </a:r>
          </a:p>
          <a:p>
            <a:pPr marL="0" indent="0" algn="ctr"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בלוק מספר </a:t>
            </a:r>
            <a:r>
              <a:rPr lang="he-IL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 </a:t>
            </a: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מתוך 8 הסתיים.</a:t>
            </a:r>
          </a:p>
          <a:p>
            <a:pPr marL="0" indent="0" algn="ctr"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אתה יכול </a:t>
            </a:r>
            <a:r>
              <a:rPr lang="he-IL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להתמתח </a:t>
            </a: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קצת ולקחת הפסקה קצרה בזמן שאתה יושב בכיסא</a:t>
            </a:r>
            <a:r>
              <a:rPr lang="he-IL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1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ctr"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ctr">
              <a:buNone/>
            </a:pPr>
            <a:endParaRPr lang="he-IL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7FBE1F-EA62-E258-11AA-EF95598ED864}"/>
              </a:ext>
            </a:extLst>
          </p:cNvPr>
          <p:cNvSpPr txBox="1"/>
          <p:nvPr/>
        </p:nvSpPr>
        <p:spPr>
          <a:xfrm>
            <a:off x="1820563" y="5581813"/>
            <a:ext cx="268905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לחץ על הלחצן השמאלי להמשיך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668236" y="3218812"/>
            <a:ext cx="860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 smtClean="0"/>
              <a:t>אספת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51260" y="3218812"/>
            <a:ext cx="108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 smtClean="0"/>
              <a:t>מטבעות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D9569B-6FF1-E6D8-3D9C-6523D58A9BA8}"/>
              </a:ext>
            </a:extLst>
          </p:cNvPr>
          <p:cNvSpPr txBox="1"/>
          <p:nvPr/>
        </p:nvSpPr>
        <p:spPr>
          <a:xfrm>
            <a:off x="5638800" y="3244334"/>
            <a:ext cx="914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331138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338F7C3-1DA3-FC02-A5C3-CA618AC93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כל הכבוד!</a:t>
            </a:r>
          </a:p>
          <a:p>
            <a:pPr marL="0" indent="0" algn="ctr"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בלוק מספר </a:t>
            </a:r>
            <a:r>
              <a:rPr lang="he-IL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5 </a:t>
            </a: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מתוך 8 הסתיים.</a:t>
            </a:r>
          </a:p>
          <a:p>
            <a:pPr marL="0" indent="0" algn="ctr"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אתה יכול </a:t>
            </a:r>
            <a:r>
              <a:rPr lang="he-IL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להתמתח </a:t>
            </a: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קצת ולקחת הפסקה קצרה בזמן שאתה יושב בכיסא</a:t>
            </a:r>
            <a:r>
              <a:rPr lang="he-IL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1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ctr"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ctr">
              <a:buNone/>
            </a:pPr>
            <a:endParaRPr lang="he-IL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7FBE1F-EA62-E258-11AA-EF95598ED864}"/>
              </a:ext>
            </a:extLst>
          </p:cNvPr>
          <p:cNvSpPr txBox="1"/>
          <p:nvPr/>
        </p:nvSpPr>
        <p:spPr>
          <a:xfrm>
            <a:off x="1820563" y="5581813"/>
            <a:ext cx="268905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לחץ על הלחצן השמאלי להמשיך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668236" y="3218812"/>
            <a:ext cx="860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 smtClean="0"/>
              <a:t>אספת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51260" y="3218812"/>
            <a:ext cx="108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 smtClean="0"/>
              <a:t>מטבעות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D9569B-6FF1-E6D8-3D9C-6523D58A9BA8}"/>
              </a:ext>
            </a:extLst>
          </p:cNvPr>
          <p:cNvSpPr txBox="1"/>
          <p:nvPr/>
        </p:nvSpPr>
        <p:spPr>
          <a:xfrm>
            <a:off x="5638800" y="3244334"/>
            <a:ext cx="914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801178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338F7C3-1DA3-FC02-A5C3-CA618AC93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כל הכבוד!</a:t>
            </a:r>
          </a:p>
          <a:p>
            <a:pPr marL="0" indent="0" algn="ctr"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בלוק מספר </a:t>
            </a:r>
            <a:r>
              <a:rPr lang="he-IL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6 </a:t>
            </a: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מתוך 8 הסתיים.</a:t>
            </a:r>
          </a:p>
          <a:p>
            <a:pPr marL="0" indent="0" algn="ctr"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אתה יכול </a:t>
            </a:r>
            <a:r>
              <a:rPr lang="he-IL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להתמתח </a:t>
            </a: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קצת ולקחת הפסקה קצרה בזמן שאתה יושב בכיסא</a:t>
            </a:r>
            <a:r>
              <a:rPr lang="he-IL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1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ctr"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ctr">
              <a:buNone/>
            </a:pPr>
            <a:endParaRPr lang="he-IL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7FBE1F-EA62-E258-11AA-EF95598ED864}"/>
              </a:ext>
            </a:extLst>
          </p:cNvPr>
          <p:cNvSpPr txBox="1"/>
          <p:nvPr/>
        </p:nvSpPr>
        <p:spPr>
          <a:xfrm>
            <a:off x="1820563" y="5581813"/>
            <a:ext cx="268905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לחץ על הלחצן השמאלי להמשיך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668236" y="3218812"/>
            <a:ext cx="860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 smtClean="0"/>
              <a:t>אספת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51260" y="3218812"/>
            <a:ext cx="108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 smtClean="0"/>
              <a:t>מטבעות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D9569B-6FF1-E6D8-3D9C-6523D58A9BA8}"/>
              </a:ext>
            </a:extLst>
          </p:cNvPr>
          <p:cNvSpPr txBox="1"/>
          <p:nvPr/>
        </p:nvSpPr>
        <p:spPr>
          <a:xfrm>
            <a:off x="5638800" y="3244334"/>
            <a:ext cx="914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100822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338F7C3-1DA3-FC02-A5C3-CA618AC93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כל הכבוד!</a:t>
            </a:r>
          </a:p>
          <a:p>
            <a:pPr marL="0" indent="0" algn="ctr"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בלוק מספר </a:t>
            </a:r>
            <a:r>
              <a:rPr lang="he-IL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7 </a:t>
            </a: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מתוך 8 הסתיים.</a:t>
            </a:r>
          </a:p>
          <a:p>
            <a:pPr marL="0" indent="0" algn="ctr"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אתה יכול </a:t>
            </a:r>
            <a:r>
              <a:rPr lang="he-IL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להתמתח </a:t>
            </a: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קצת ולקחת הפסקה קצרה בזמן שאתה יושב בכיסא</a:t>
            </a:r>
            <a:r>
              <a:rPr lang="he-IL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1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ctr"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ctr">
              <a:buNone/>
            </a:pPr>
            <a:endParaRPr lang="he-IL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7FBE1F-EA62-E258-11AA-EF95598ED864}"/>
              </a:ext>
            </a:extLst>
          </p:cNvPr>
          <p:cNvSpPr txBox="1"/>
          <p:nvPr/>
        </p:nvSpPr>
        <p:spPr>
          <a:xfrm>
            <a:off x="1820563" y="5581813"/>
            <a:ext cx="268905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לחץ על הלחצן השמאלי להמשיך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668236" y="3218812"/>
            <a:ext cx="860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 smtClean="0"/>
              <a:t>אספת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51260" y="3218812"/>
            <a:ext cx="108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 smtClean="0"/>
              <a:t>מטבעות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D9569B-6FF1-E6D8-3D9C-6523D58A9BA8}"/>
              </a:ext>
            </a:extLst>
          </p:cNvPr>
          <p:cNvSpPr txBox="1"/>
          <p:nvPr/>
        </p:nvSpPr>
        <p:spPr>
          <a:xfrm>
            <a:off x="5638800" y="3244334"/>
            <a:ext cx="914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985840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338F7C3-1DA3-FC02-A5C3-CA618AC93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כל הכבוד!</a:t>
            </a:r>
          </a:p>
          <a:p>
            <a:pPr marL="0" indent="0" algn="ctr"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בלוק מספר </a:t>
            </a:r>
            <a:r>
              <a:rPr lang="he-IL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8 </a:t>
            </a: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מתוך 8 הסתיים.</a:t>
            </a:r>
          </a:p>
          <a:p>
            <a:pPr marL="0" indent="0" algn="ctr"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אתה יכול </a:t>
            </a:r>
            <a:r>
              <a:rPr lang="he-IL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להתמתח </a:t>
            </a: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קצת ולקחת הפסקה קצרה בזמן שאתה יושב בכיסא</a:t>
            </a:r>
            <a:r>
              <a:rPr lang="he-IL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1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ctr"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ctr">
              <a:buNone/>
            </a:pPr>
            <a:endParaRPr lang="he-IL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7FBE1F-EA62-E258-11AA-EF95598ED864}"/>
              </a:ext>
            </a:extLst>
          </p:cNvPr>
          <p:cNvSpPr txBox="1"/>
          <p:nvPr/>
        </p:nvSpPr>
        <p:spPr>
          <a:xfrm>
            <a:off x="1820563" y="5581813"/>
            <a:ext cx="268905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לחץ על הלחצן השמאלי להמשיך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668236" y="3218812"/>
            <a:ext cx="860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 smtClean="0"/>
              <a:t>אספת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51260" y="3218812"/>
            <a:ext cx="108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 smtClean="0"/>
              <a:t>מטבעות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D9569B-6FF1-E6D8-3D9C-6523D58A9BA8}"/>
              </a:ext>
            </a:extLst>
          </p:cNvPr>
          <p:cNvSpPr txBox="1"/>
          <p:nvPr/>
        </p:nvSpPr>
        <p:spPr>
          <a:xfrm>
            <a:off x="5638800" y="3244334"/>
            <a:ext cx="914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84366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A0082-9F6D-7963-8F23-E22FD6B41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01" y="1825625"/>
            <a:ext cx="10771598" cy="1801153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r>
              <a:rPr lang="he-IL" sz="1800" dirty="0"/>
              <a:t>כעת נציג את ההוראות עבור משחק הגינה. אנא קראו אותם היטב.</a:t>
            </a:r>
          </a:p>
          <a:p>
            <a:pPr marL="0" indent="0" algn="ctr" rtl="1">
              <a:buNone/>
            </a:pPr>
            <a:r>
              <a:rPr lang="he-IL" sz="1800" dirty="0"/>
              <a:t>אתם יכולים לחזור באופן חופשי קדימה ואחורה בין מסכי ההוראות.</a:t>
            </a:r>
          </a:p>
          <a:p>
            <a:pPr marL="0" indent="0" algn="ctr" rtl="1">
              <a:buNone/>
            </a:pPr>
            <a:r>
              <a:rPr lang="he-IL" sz="1800" dirty="0"/>
              <a:t>לאחר שתקראו את ההוראות נבקש מכם למלא מבדק קצר, על מנת לוודא </a:t>
            </a:r>
            <a:r>
              <a:rPr lang="he-IL" sz="1800" dirty="0" err="1"/>
              <a:t>שהכל</a:t>
            </a:r>
            <a:r>
              <a:rPr lang="he-IL" sz="1800" dirty="0"/>
              <a:t> מובן היטב. </a:t>
            </a:r>
          </a:p>
          <a:p>
            <a:pPr marL="0" indent="0" algn="ctr" rtl="1">
              <a:buNone/>
            </a:pPr>
            <a:r>
              <a:rPr lang="he-IL" sz="1800" dirty="0"/>
              <a:t>כל ההוראות כתובות בלשון זכר אך מתייחסות לכל המינים.</a:t>
            </a:r>
          </a:p>
          <a:p>
            <a:pPr marL="0" indent="0" algn="ctr" rtl="1">
              <a:buNone/>
            </a:pPr>
            <a:endParaRPr lang="he-IL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65B5C2-D0D5-69A5-EFFA-F4245BE79F21}"/>
              </a:ext>
            </a:extLst>
          </p:cNvPr>
          <p:cNvSpPr txBox="1"/>
          <p:nvPr/>
        </p:nvSpPr>
        <p:spPr>
          <a:xfrm>
            <a:off x="8161432" y="5581813"/>
            <a:ext cx="252369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לחץ על הלחצן הימני לחזור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AB838A-98AB-0336-986E-3A1A4B1D620E}"/>
              </a:ext>
            </a:extLst>
          </p:cNvPr>
          <p:cNvSpPr txBox="1"/>
          <p:nvPr/>
        </p:nvSpPr>
        <p:spPr>
          <a:xfrm>
            <a:off x="1674688" y="5581813"/>
            <a:ext cx="283492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לחץ על הלחצן השמאלי להמשיך</a:t>
            </a:r>
          </a:p>
        </p:txBody>
      </p:sp>
    </p:spTree>
    <p:extLst>
      <p:ext uri="{BB962C8B-B14F-4D97-AF65-F5344CB8AC3E}">
        <p14:creationId xmlns:p14="http://schemas.microsoft.com/office/powerpoint/2010/main" val="13139469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C8021-0006-A6B8-0C58-5116BB2C4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5352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e-IL" sz="1800" b="1" dirty="0"/>
              <a:t>הניסוי הסתיים!</a:t>
            </a:r>
          </a:p>
          <a:p>
            <a:pPr marL="0" indent="0" algn="ctr">
              <a:buNone/>
            </a:pPr>
            <a:r>
              <a:rPr lang="he-IL" sz="1800" dirty="0" smtClean="0"/>
              <a:t>אנא </a:t>
            </a:r>
            <a:r>
              <a:rPr lang="he-IL" sz="1800" dirty="0"/>
              <a:t>קרא לנסיין על מנת שיאסוף ממך שם פרטי ומספר טלפון, דרכו נוכל ליצור איתך קשר במידה וזכית בבונוס.</a:t>
            </a:r>
            <a:endParaRPr lang="en-US" sz="1800" dirty="0"/>
          </a:p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he-IL" sz="1800" dirty="0"/>
              <a:t>תודה על השתתפותך!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D9569B-6FF1-E6D8-3D9C-6523D58A9BA8}"/>
              </a:ext>
            </a:extLst>
          </p:cNvPr>
          <p:cNvSpPr txBox="1"/>
          <p:nvPr/>
        </p:nvSpPr>
        <p:spPr>
          <a:xfrm>
            <a:off x="5638800" y="3244334"/>
            <a:ext cx="914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endParaRPr lang="he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7FBE1F-EA62-E258-11AA-EF95598ED864}"/>
              </a:ext>
            </a:extLst>
          </p:cNvPr>
          <p:cNvSpPr txBox="1"/>
          <p:nvPr/>
        </p:nvSpPr>
        <p:spPr>
          <a:xfrm>
            <a:off x="2034745" y="5581813"/>
            <a:ext cx="247486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לחץ על הלחצן השמאלי </a:t>
            </a:r>
            <a:r>
              <a:rPr lang="he-IL" sz="1400" dirty="0" smtClean="0"/>
              <a:t>לסיום</a:t>
            </a:r>
            <a:endParaRPr lang="he-IL" sz="1400" dirty="0"/>
          </a:p>
        </p:txBody>
      </p:sp>
      <p:sp>
        <p:nvSpPr>
          <p:cNvPr id="2" name="Rectangle 1"/>
          <p:cNvSpPr/>
          <p:nvPr/>
        </p:nvSpPr>
        <p:spPr>
          <a:xfrm>
            <a:off x="4455665" y="3244334"/>
            <a:ext cx="3179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he-IL" dirty="0" smtClean="0"/>
              <a:t>אספת</a:t>
            </a:r>
            <a:r>
              <a:rPr lang="en-US" dirty="0" smtClean="0"/>
              <a:t>       </a:t>
            </a:r>
            <a:r>
              <a:rPr lang="he-IL" dirty="0" smtClean="0"/>
              <a:t>                 מטבעות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573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ED70F-E3A1-BA93-6132-31AA46897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5627"/>
            <a:ext cx="10453099" cy="213702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he-IL" sz="1800" dirty="0"/>
              <a:t>במשחק זה אתם הגננים של גינה, ומטרתכם לגדל כמה שיותר פרחים.</a:t>
            </a:r>
          </a:p>
          <a:p>
            <a:pPr marL="0" indent="0" algn="ctr">
              <a:buNone/>
            </a:pPr>
            <a:r>
              <a:rPr lang="he-IL" sz="1800" dirty="0"/>
              <a:t> בכל פעם, יוצגו בפניכם 2 פרחים, ועליכם לבחור אחד, ולראות אם הפרח גדל.</a:t>
            </a:r>
          </a:p>
          <a:p>
            <a:pPr marL="0" indent="0" algn="ctr">
              <a:buNone/>
            </a:pPr>
            <a:r>
              <a:rPr lang="he-IL" sz="1800" dirty="0"/>
              <a:t>חלק מהפרחים מסוגלים לצמוח וחלקם לא.</a:t>
            </a:r>
          </a:p>
          <a:p>
            <a:pPr marL="0" indent="0" algn="ctr">
              <a:buNone/>
            </a:pPr>
            <a:r>
              <a:rPr lang="he-IL" sz="1800" dirty="0"/>
              <a:t>עבור כל פרח שיצמח, תזכה במטבע. עבור כל פרח שלא יצמח, לא תזכה במטבע.</a:t>
            </a:r>
          </a:p>
          <a:p>
            <a:pPr marL="0" indent="0" algn="ctr">
              <a:buNone/>
            </a:pPr>
            <a:r>
              <a:rPr lang="he-IL" sz="1800" dirty="0"/>
              <a:t>המטרה שלך היא לאסוף כמה שיותר מטבעות.</a:t>
            </a:r>
            <a:endParaRPr lang="en-US" sz="1800" dirty="0"/>
          </a:p>
          <a:p>
            <a:pPr marL="0" indent="0" algn="ctr">
              <a:buNone/>
            </a:pPr>
            <a:r>
              <a:rPr lang="he-IL" sz="1800" dirty="0"/>
              <a:t>יש אפשרות לקבל בונוס, במידה ואוספים מספר גבוה במיוחד של מטבעות.</a:t>
            </a:r>
          </a:p>
          <a:p>
            <a:pPr marL="0" indent="0" algn="ctr">
              <a:buNone/>
            </a:pPr>
            <a:endParaRPr lang="he-IL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5F6417-47C5-9746-E6FA-D8ABAB9AA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089" y="2722652"/>
            <a:ext cx="2467319" cy="40105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FBEB9B-3A87-E142-CD70-5B91AA96B785}"/>
              </a:ext>
            </a:extLst>
          </p:cNvPr>
          <p:cNvSpPr txBox="1"/>
          <p:nvPr/>
        </p:nvSpPr>
        <p:spPr>
          <a:xfrm>
            <a:off x="8161432" y="5581813"/>
            <a:ext cx="252369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לחץ על הלחצן הימני לחזור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457B45-857C-DF73-3E8A-D959C700183E}"/>
              </a:ext>
            </a:extLst>
          </p:cNvPr>
          <p:cNvSpPr txBox="1"/>
          <p:nvPr/>
        </p:nvSpPr>
        <p:spPr>
          <a:xfrm>
            <a:off x="1705510" y="5581813"/>
            <a:ext cx="280410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לחץ על הלחצן השמאלי להמשיך</a:t>
            </a:r>
          </a:p>
        </p:txBody>
      </p:sp>
    </p:spTree>
    <p:extLst>
      <p:ext uri="{BB962C8B-B14F-4D97-AF65-F5344CB8AC3E}">
        <p14:creationId xmlns:p14="http://schemas.microsoft.com/office/powerpoint/2010/main" val="3790387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286B3-A244-539B-6DEB-DA4ACA629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042" y="1567986"/>
            <a:ext cx="2819400" cy="515277"/>
          </a:xfrm>
        </p:spPr>
        <p:txBody>
          <a:bodyPr>
            <a:normAutofit fontScale="90000"/>
          </a:bodyPr>
          <a:lstStyle/>
          <a:p>
            <a:pPr algn="ctr"/>
            <a:r>
              <a:rPr lang="he-IL" sz="1800" dirty="0"/>
              <a:t>להלן דוגמה של 4 פרחים:</a:t>
            </a:r>
            <a:br>
              <a:rPr lang="he-IL" sz="1800" dirty="0"/>
            </a:br>
            <a:endParaRPr lang="he-IL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692FC-7CBA-1444-0568-CA34082E9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40111B-D4CB-BBEF-6AB9-5E42B0D10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391" y="2309656"/>
            <a:ext cx="5325218" cy="22386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B8ED20-1962-A3D6-49DD-BDBD78E1C954}"/>
              </a:ext>
            </a:extLst>
          </p:cNvPr>
          <p:cNvSpPr txBox="1"/>
          <p:nvPr/>
        </p:nvSpPr>
        <p:spPr>
          <a:xfrm>
            <a:off x="8161432" y="5581813"/>
            <a:ext cx="252369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לחץ על הלחצן הימני לחזור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9C0628-843C-38B4-8362-D17B47984259}"/>
              </a:ext>
            </a:extLst>
          </p:cNvPr>
          <p:cNvSpPr txBox="1"/>
          <p:nvPr/>
        </p:nvSpPr>
        <p:spPr>
          <a:xfrm>
            <a:off x="1985921" y="5581813"/>
            <a:ext cx="25236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לחץ על הלחצן השמאלי להמשיך</a:t>
            </a:r>
          </a:p>
        </p:txBody>
      </p:sp>
    </p:spTree>
    <p:extLst>
      <p:ext uri="{BB962C8B-B14F-4D97-AF65-F5344CB8AC3E}">
        <p14:creationId xmlns:p14="http://schemas.microsoft.com/office/powerpoint/2010/main" val="323617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C2A28-48C6-AAFB-F6BE-BEB4D6199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876" y="497724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e-IL" sz="1800" dirty="0"/>
              <a:t>בכל פעם, יוצגו על המסך רק שני פרחים מתוך ה-4 האפשריים (כמו שניתן לראות בדוגמה).</a:t>
            </a:r>
          </a:p>
          <a:p>
            <a:pPr marL="0" indent="0" algn="ctr">
              <a:buNone/>
            </a:pPr>
            <a:r>
              <a:rPr lang="he-IL" sz="1800" dirty="0"/>
              <a:t>בכל פעם עלייך לבחור אחד מבין שני הפרחים.</a:t>
            </a:r>
          </a:p>
          <a:p>
            <a:pPr marL="0" indent="0" algn="ctr">
              <a:buNone/>
            </a:pPr>
            <a:r>
              <a:rPr lang="he-IL" sz="1800" dirty="0"/>
              <a:t>אם ברצונך לבחור בפרח הימני, לחץ על הכפתור הימני בשלט, ואם ברצונך לבחור בפרח השמאלי, לחץ על הכפתור השמאלי בשלט.</a:t>
            </a:r>
          </a:p>
          <a:p>
            <a:pPr marL="0" indent="0" algn="ctr">
              <a:buNone/>
            </a:pPr>
            <a:r>
              <a:rPr lang="he-IL" sz="1800" u="sng" dirty="0"/>
              <a:t>אנא בצע את הבחירה מהר ומדויק ככל הניתן</a:t>
            </a:r>
            <a:r>
              <a:rPr lang="he-IL" sz="1800" dirty="0"/>
              <a:t>.</a:t>
            </a:r>
          </a:p>
          <a:p>
            <a:pPr marL="0" indent="0" algn="ctr">
              <a:buNone/>
            </a:pPr>
            <a:endParaRPr lang="he-IL" sz="1800" dirty="0"/>
          </a:p>
          <a:p>
            <a:pPr marL="0" indent="0" algn="ctr">
              <a:buNone/>
            </a:pPr>
            <a:endParaRPr lang="he-IL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224FFA-CCF3-6C4F-4119-11FFCF90E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2107" y="3163770"/>
            <a:ext cx="4567786" cy="33705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2D2DAC-C6AC-8229-E2B5-CEB1CC3E5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90" y="1717897"/>
            <a:ext cx="3499603" cy="218848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D1F9EE1-48C4-67E1-7CEA-3FF92117A047}"/>
              </a:ext>
            </a:extLst>
          </p:cNvPr>
          <p:cNvCxnSpPr/>
          <p:nvPr/>
        </p:nvCxnSpPr>
        <p:spPr>
          <a:xfrm>
            <a:off x="4263776" y="2902038"/>
            <a:ext cx="482885" cy="526962"/>
          </a:xfrm>
          <a:prstGeom prst="straightConnector1">
            <a:avLst/>
          </a:prstGeom>
          <a:ln w="698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C811623-2EB6-49B3-16EB-1AC760CBB8A1}"/>
              </a:ext>
            </a:extLst>
          </p:cNvPr>
          <p:cNvCxnSpPr>
            <a:cxnSpLocks/>
          </p:cNvCxnSpPr>
          <p:nvPr/>
        </p:nvCxnSpPr>
        <p:spPr>
          <a:xfrm flipH="1">
            <a:off x="7525359" y="2877431"/>
            <a:ext cx="464683" cy="526962"/>
          </a:xfrm>
          <a:prstGeom prst="straightConnector1">
            <a:avLst/>
          </a:prstGeom>
          <a:ln w="698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DAD9F6B-9588-3EA0-B950-0223B51EB06F}"/>
              </a:ext>
            </a:extLst>
          </p:cNvPr>
          <p:cNvSpPr txBox="1"/>
          <p:nvPr/>
        </p:nvSpPr>
        <p:spPr>
          <a:xfrm>
            <a:off x="9117784" y="5915345"/>
            <a:ext cx="252369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לחץ על הלחצן הימני לחזור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C0F06F-C17F-1ED3-EB43-6C8CE204307E}"/>
              </a:ext>
            </a:extLst>
          </p:cNvPr>
          <p:cNvSpPr txBox="1"/>
          <p:nvPr/>
        </p:nvSpPr>
        <p:spPr>
          <a:xfrm>
            <a:off x="1053957" y="5915346"/>
            <a:ext cx="25236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לחץ על הלחצן השמאלי להמשיך</a:t>
            </a:r>
          </a:p>
        </p:txBody>
      </p:sp>
    </p:spTree>
    <p:extLst>
      <p:ext uri="{BB962C8B-B14F-4D97-AF65-F5344CB8AC3E}">
        <p14:creationId xmlns:p14="http://schemas.microsoft.com/office/powerpoint/2010/main" val="3066432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031B4-F634-4602-6671-798D6EB12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968" y="1825625"/>
            <a:ext cx="10864065" cy="12052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e-IL" sz="1800" dirty="0"/>
              <a:t>לאחר שבחרת פרח, </a:t>
            </a:r>
            <a:r>
              <a:rPr lang="he-IL" sz="1800" dirty="0" smtClean="0"/>
              <a:t>רק הפרח שנבחר יישאר להופיע על </a:t>
            </a:r>
            <a:r>
              <a:rPr lang="he-IL" sz="1800" dirty="0"/>
              <a:t>המסך.</a:t>
            </a:r>
          </a:p>
          <a:p>
            <a:pPr marL="0" indent="0" algn="ctr">
              <a:buNone/>
            </a:pPr>
            <a:r>
              <a:rPr lang="he-IL" sz="1800" dirty="0"/>
              <a:t>כמו שניתן לראות בדוגמה, תתבצע בחירה עבור הפרח </a:t>
            </a:r>
            <a:r>
              <a:rPr lang="he-IL" sz="1800" dirty="0" smtClean="0"/>
              <a:t>השמאלי </a:t>
            </a:r>
            <a:r>
              <a:rPr lang="he-IL" sz="1800" dirty="0"/>
              <a:t>(לחצן שמאלי בשלט</a:t>
            </a:r>
            <a:r>
              <a:rPr lang="he-IL" sz="1800" dirty="0" smtClean="0"/>
              <a:t>) ורק הוא יופיע.</a:t>
            </a:r>
            <a:endParaRPr lang="he-IL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9CD0FB-4B25-0DA6-331F-9F7C0F6AD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054" y="3316590"/>
            <a:ext cx="4575892" cy="27617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9E21C2-9761-9121-7EBE-586FDD958F02}"/>
              </a:ext>
            </a:extLst>
          </p:cNvPr>
          <p:cNvSpPr txBox="1"/>
          <p:nvPr/>
        </p:nvSpPr>
        <p:spPr>
          <a:xfrm>
            <a:off x="8161432" y="5581813"/>
            <a:ext cx="252369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לחץ על הלחצן הימני לחזור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A08467-8F3C-02D7-84B9-6BB47A0502AF}"/>
              </a:ext>
            </a:extLst>
          </p:cNvPr>
          <p:cNvSpPr txBox="1"/>
          <p:nvPr/>
        </p:nvSpPr>
        <p:spPr>
          <a:xfrm>
            <a:off x="805317" y="5625855"/>
            <a:ext cx="300273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לחץ על הלחצן השמאלי להמשיך</a:t>
            </a:r>
          </a:p>
        </p:txBody>
      </p:sp>
    </p:spTree>
    <p:extLst>
      <p:ext uri="{BB962C8B-B14F-4D97-AF65-F5344CB8AC3E}">
        <p14:creationId xmlns:p14="http://schemas.microsoft.com/office/powerpoint/2010/main" val="3691319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75BFD-0F1E-31C3-D7B6-6489D680A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he-IL" sz="1800" dirty="0"/>
              <a:t>לאחר שתראה את הפרח שבחרת, הוא יעלם מהמסך. כעת יהיה עליך לחכות מספר שניות על מנת לגלות אם הפרח צמח או לא.</a:t>
            </a:r>
          </a:p>
          <a:p>
            <a:pPr marL="0" indent="0" algn="ctr">
              <a:buNone/>
            </a:pPr>
            <a:r>
              <a:rPr lang="he-IL" sz="1800" dirty="0"/>
              <a:t>בחלק מהמקרים תצטרך להמתין שניה אחת, ובחלק מהמקרים תהיה המתנה של 7 שניות.</a:t>
            </a:r>
          </a:p>
          <a:p>
            <a:pPr marL="0" indent="0" algn="ctr">
              <a:buNone/>
            </a:pPr>
            <a:r>
              <a:rPr lang="he-IL" sz="1800" dirty="0"/>
              <a:t>בזמן ההמתנה, עליך להישאר מפוקס במבטך ובקשב שלך לשעון החול הנמצא במרכז המסך.</a:t>
            </a:r>
          </a:p>
          <a:p>
            <a:pPr marL="0" indent="0" algn="ctr">
              <a:buNone/>
            </a:pPr>
            <a:r>
              <a:rPr lang="he-IL" sz="1800" b="1" u="sng" dirty="0"/>
              <a:t>שים לב: </a:t>
            </a:r>
            <a:r>
              <a:rPr lang="he-IL" sz="1800" dirty="0"/>
              <a:t>חשוב מאוד למען המהלך התקין של הניסוי שבעת ההמתנה תשמור את העיניים שלך מפוקסות על שעון החול שבמרכז המסך ולא תעשה שום דבר מלבד לחכות.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8525B8-E3C1-6BD7-148B-5EB520FC0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003" y="4001294"/>
            <a:ext cx="1666380" cy="18387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60A190-FDB8-FB1D-FFCD-2214A4345D14}"/>
              </a:ext>
            </a:extLst>
          </p:cNvPr>
          <p:cNvSpPr txBox="1"/>
          <p:nvPr/>
        </p:nvSpPr>
        <p:spPr>
          <a:xfrm>
            <a:off x="7339499" y="5581813"/>
            <a:ext cx="223431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לחץ על הלחצן הימני לחזור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A8A8E-8C62-D07C-B5E1-62371B315B9C}"/>
              </a:ext>
            </a:extLst>
          </p:cNvPr>
          <p:cNvSpPr txBox="1"/>
          <p:nvPr/>
        </p:nvSpPr>
        <p:spPr>
          <a:xfrm>
            <a:off x="2452433" y="5581813"/>
            <a:ext cx="205717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לחץ על הלחצן השמאלי להמשיך</a:t>
            </a:r>
          </a:p>
        </p:txBody>
      </p:sp>
    </p:spTree>
    <p:extLst>
      <p:ext uri="{BB962C8B-B14F-4D97-AF65-F5344CB8AC3E}">
        <p14:creationId xmlns:p14="http://schemas.microsoft.com/office/powerpoint/2010/main" val="321475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"/>
        <a:ea typeface=""/>
        <a:cs typeface="Segoe UI"/>
      </a:majorFont>
      <a:minorFont>
        <a:latin typeface="Segoe UI"/>
        <a:ea typeface=""/>
        <a:cs typeface="Segoe U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1611</Words>
  <Application>Microsoft Office PowerPoint</Application>
  <PresentationFormat>Widescreen</PresentationFormat>
  <Paragraphs>220</Paragraphs>
  <Slides>40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Courier New</vt:lpstr>
      <vt:lpstr>Segoe UI</vt:lpstr>
      <vt:lpstr>Office Theme</vt:lpstr>
      <vt:lpstr>לאחר לחיצה על המקש מטה תעבור לתצוגת המסך המלא</vt:lpstr>
      <vt:lpstr>אנא הכנס מספר נבדק</vt:lpstr>
      <vt:lpstr>ברוכים הבאים למשחק הגינה</vt:lpstr>
      <vt:lpstr>PowerPoint Presentation</vt:lpstr>
      <vt:lpstr>PowerPoint Presentation</vt:lpstr>
      <vt:lpstr>להלן דוגמה של 4 פרחים: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לאחר לחיצה על המקש מטה תעבור לתצוגת המסך המלא</dc:title>
  <dc:creator>Tal Locker | Expert-It</dc:creator>
  <cp:lastModifiedBy>User</cp:lastModifiedBy>
  <cp:revision>31</cp:revision>
  <dcterms:created xsi:type="dcterms:W3CDTF">2022-07-10T07:54:40Z</dcterms:created>
  <dcterms:modified xsi:type="dcterms:W3CDTF">2022-12-05T14:47:36Z</dcterms:modified>
</cp:coreProperties>
</file>