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C257C-EAD5-BA38-CA11-96B8C148D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05F812-3ACA-CD87-2212-7A1C6AFDC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23E1F-E8E3-C43B-16BA-95B5A96AA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0EAB-94C4-4AE8-8BD1-C4B57C79ECC3}" type="datetimeFigureOut">
              <a:rPr lang="en-US" smtClean="0"/>
              <a:t>01-Feb-24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B061B-F862-90C7-148A-A0C18B8C4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7EC37-926E-3428-1737-D2E9E4E28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5495-9D8C-4A06-AFF6-BC3A4AA73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18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9937A-B4A9-5D6D-2E18-BC81897B5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E13453-99E7-212E-C0EE-7D4C0F87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49308-1370-ED22-EDB5-0DEAC36E7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0EAB-94C4-4AE8-8BD1-C4B57C79ECC3}" type="datetimeFigureOut">
              <a:rPr lang="en-US" smtClean="0"/>
              <a:t>01-Feb-24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37E11-2A39-5FAA-58E0-A92A69650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7555D-41D8-5BA9-880D-6CADFD2AC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5495-9D8C-4A06-AFF6-BC3A4AA73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94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B6B3E1-78EC-7948-0C75-228B95DD48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B4DC5A-485C-EC6E-5804-A349CF026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1A43A-79DA-1413-2823-B72D1EEAA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0EAB-94C4-4AE8-8BD1-C4B57C79ECC3}" type="datetimeFigureOut">
              <a:rPr lang="en-US" smtClean="0"/>
              <a:t>01-Feb-24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8C0EF-499A-98BE-B14F-F6695885D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53FC3-F8B2-103A-BE78-D2487F5DD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5495-9D8C-4A06-AFF6-BC3A4AA73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63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97663-964F-7B26-CDF2-2957636DD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824DD-5517-8C6D-6147-EF29C7BEE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B0EBD-9959-C84E-46CF-A6425E4CF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0EAB-94C4-4AE8-8BD1-C4B57C79ECC3}" type="datetimeFigureOut">
              <a:rPr lang="en-US" smtClean="0"/>
              <a:t>01-Feb-24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89167-34C3-84C0-377F-76AEBC9DF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DC50E-7DD9-F524-A296-FAEC109BC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5495-9D8C-4A06-AFF6-BC3A4AA73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84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0B2B4-0D78-4F00-DBA3-095B382D4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40539-FE40-C19E-C736-0FEB91534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35A85-EB00-C88B-327C-77B8C64A0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0EAB-94C4-4AE8-8BD1-C4B57C79ECC3}" type="datetimeFigureOut">
              <a:rPr lang="en-US" smtClean="0"/>
              <a:t>01-Feb-24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011E1-4316-CC15-F3FE-3AF902294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547B9-FA35-B4CD-E824-19D75DF37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5495-9D8C-4A06-AFF6-BC3A4AA73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583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6631D-462E-25D3-5130-925FD148E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7E777-65FE-6D86-F3F4-624410055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A7E88A-351C-9F45-353D-6AC3DF389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53344-2410-F2D6-2DAB-01A024D72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0EAB-94C4-4AE8-8BD1-C4B57C79ECC3}" type="datetimeFigureOut">
              <a:rPr lang="en-US" smtClean="0"/>
              <a:t>01-Feb-24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25A54-D1B7-5998-F433-2B2F3DA34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1469F-9690-D87C-16EA-8680D531F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5495-9D8C-4A06-AFF6-BC3A4AA73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94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7D746-846F-F9DB-E729-87F042C42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A90AC-6952-A4DA-67B0-AD9C16056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A81D9-4E9F-04B5-1168-AE3C6FFED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338508-DF1D-82F9-121F-756D65E0C0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0C0483-6955-AC54-14B8-C889B2B044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3F9D29-B3C5-0AEF-7483-36B03558F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0EAB-94C4-4AE8-8BD1-C4B57C79ECC3}" type="datetimeFigureOut">
              <a:rPr lang="en-US" smtClean="0"/>
              <a:t>01-Feb-24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1B2B2F-9A60-3F97-ECD0-77F745B91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6D23D-9BA7-1C52-1A13-CA891ED37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5495-9D8C-4A06-AFF6-BC3A4AA73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1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EF7DF-3A88-9C7F-17D2-457AC8AD4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635190-F621-D7EA-8863-D20F11C9D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0EAB-94C4-4AE8-8BD1-C4B57C79ECC3}" type="datetimeFigureOut">
              <a:rPr lang="en-US" smtClean="0"/>
              <a:t>01-Feb-24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5C66D9-C4A3-24F9-71F8-A3D384387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5D4B22-D96E-3CF5-7F1E-C694977B1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5495-9D8C-4A06-AFF6-BC3A4AA73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77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C30C8F-62FD-069F-A257-E93F40E5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0EAB-94C4-4AE8-8BD1-C4B57C79ECC3}" type="datetimeFigureOut">
              <a:rPr lang="en-US" smtClean="0"/>
              <a:t>01-Feb-24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181181-DF69-6742-A9B0-9E4023EED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7C029-7AE9-3DFF-73D3-CA731C6B7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5495-9D8C-4A06-AFF6-BC3A4AA73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73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C97D0-306F-4AD4-23E7-143ACF346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D95FD-E2F5-2E2F-00B7-7A1E7BD8C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6F3188-5C59-1499-0DD5-7D8A59958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1AAB8-8845-702D-F342-1AC3DDFD8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0EAB-94C4-4AE8-8BD1-C4B57C79ECC3}" type="datetimeFigureOut">
              <a:rPr lang="en-US" smtClean="0"/>
              <a:t>01-Feb-24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D7E01-E718-8F56-3C6E-FC3DF22CD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0DE2D-7E38-F81D-9AEC-9A5A6A27C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5495-9D8C-4A06-AFF6-BC3A4AA73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79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467E5-847F-C52E-6223-89412F07C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2191B1-AD9E-6BFC-11B5-788266F13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523C9-C8CA-D6C9-F231-C606F6EE5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A51F20-8473-E894-A456-9DA595BBE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0EAB-94C4-4AE8-8BD1-C4B57C79ECC3}" type="datetimeFigureOut">
              <a:rPr lang="en-US" smtClean="0"/>
              <a:t>01-Feb-24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4FEF9-0511-A78E-A251-1005699E9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8FDA2-6BC4-E297-861D-253182E6A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5495-9D8C-4A06-AFF6-BC3A4AA73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7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BBEF60-5DF5-ACED-33EB-88220DA4F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B6EC7-6212-A011-A4B4-6D96F50E8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1404B-0061-B9A5-108D-98782157F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90EAB-94C4-4AE8-8BD1-C4B57C79ECC3}" type="datetimeFigureOut">
              <a:rPr lang="en-US" smtClean="0"/>
              <a:t>01-Feb-24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08EFF-A816-F158-2939-0BE468D4D8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9C9AA-D0A3-1698-7140-453B45E16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E5495-9D8C-4A06-AFF6-BC3A4AA73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21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B03593F-BF40-2715-176F-788C4B4B6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174" y="1948308"/>
            <a:ext cx="4383186" cy="30796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256C91C-DF7F-4D7E-445E-79AE8364C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320" y="2281911"/>
            <a:ext cx="3686805" cy="210515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1E7A011-8983-C05A-5AC1-DB9BD08AD56D}"/>
              </a:ext>
            </a:extLst>
          </p:cNvPr>
          <p:cNvSpPr txBox="1"/>
          <p:nvPr/>
        </p:nvSpPr>
        <p:spPr>
          <a:xfrm>
            <a:off x="1782147" y="989045"/>
            <a:ext cx="99148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Effect 1: Tendency to repeat the key selected at the second-stage of trial t, at the first-stage of trial t+1</a:t>
            </a:r>
            <a:br>
              <a:rPr lang="en-US" b="1" dirty="0"/>
            </a:b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44EA07-0F28-3DA6-640A-38AD08F0E9A5}"/>
              </a:ext>
            </a:extLst>
          </p:cNvPr>
          <p:cNvSpPr txBox="1"/>
          <p:nvPr/>
        </p:nvSpPr>
        <p:spPr>
          <a:xfrm>
            <a:off x="2587102" y="5300839"/>
            <a:ext cx="7595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stay_key2_to_1 ~ </a:t>
            </a:r>
            <a:r>
              <a:rPr lang="en-US" dirty="0" err="1"/>
              <a:t>reward_oneback</a:t>
            </a:r>
            <a:r>
              <a:rPr lang="en-US" dirty="0"/>
              <a:t>*condition + (</a:t>
            </a:r>
            <a:r>
              <a:rPr lang="en-US" dirty="0" err="1"/>
              <a:t>reward_oneback|participant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08666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FEA0BD-5738-1CEC-62D8-AEC0B80AE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970" y="1742382"/>
            <a:ext cx="3042134" cy="21951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06C936-DF0C-D5C7-31EC-12C735DA7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380" y="4140025"/>
            <a:ext cx="3477110" cy="17242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AA0B42-D337-457D-59F5-EE5B813636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9453" y="4125735"/>
            <a:ext cx="3458058" cy="17528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1996F34-20F0-7BA0-908B-07518C45F3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9974" y="4140025"/>
            <a:ext cx="3429479" cy="17337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5E88F61-CC35-BC14-8E80-320AE3EEE83D}"/>
              </a:ext>
            </a:extLst>
          </p:cNvPr>
          <p:cNvSpPr txBox="1"/>
          <p:nvPr/>
        </p:nvSpPr>
        <p:spPr>
          <a:xfrm>
            <a:off x="703547" y="750310"/>
            <a:ext cx="114154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Effect 2: Tendency to repeat the key selected at the second-stage of trial t, at a different second-stage state of trial t+1</a:t>
            </a:r>
            <a:br>
              <a:rPr lang="en-US" b="1" dirty="0"/>
            </a:br>
            <a:br>
              <a:rPr lang="en-US" dirty="0"/>
            </a:b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5504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75C970-C64D-6571-E78F-5290515CD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519" y="4422192"/>
            <a:ext cx="2804832" cy="18774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0583FB-BA7C-2F37-F532-4103AEA34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362" y="1473183"/>
            <a:ext cx="7184070" cy="26596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B4B3DE-86A6-276D-EB1F-8A4B0FDC48E3}"/>
              </a:ext>
            </a:extLst>
          </p:cNvPr>
          <p:cNvSpPr txBox="1"/>
          <p:nvPr/>
        </p:nvSpPr>
        <p:spPr>
          <a:xfrm>
            <a:off x="703547" y="750310"/>
            <a:ext cx="112414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Effect 2: Tendency to repeat the key selected at the second-stage of trial t, at the same second-stage state of trial t+1</a:t>
            </a:r>
            <a:br>
              <a:rPr lang="en-US" b="1" dirty="0"/>
            </a:br>
            <a:br>
              <a:rPr lang="en-US" dirty="0"/>
            </a:br>
            <a:r>
              <a:rPr lang="en-US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B774B7-FE21-ABFE-9B85-12B56B7B7F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6467" y="4443876"/>
            <a:ext cx="2982722" cy="188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58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2475</TotalTime>
  <Words>106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Nitzan Shahar</dc:creator>
  <cp:lastModifiedBy>Nitzan Shahar</cp:lastModifiedBy>
  <cp:revision>2</cp:revision>
  <dcterms:created xsi:type="dcterms:W3CDTF">2024-02-01T16:31:48Z</dcterms:created>
  <dcterms:modified xsi:type="dcterms:W3CDTF">2024-02-03T09:47:05Z</dcterms:modified>
</cp:coreProperties>
</file>