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41CC-03DD-2B4D-E8E4-D28860D87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C4BDF-D9F7-2B3E-9B1C-388F8A54B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0688-2816-5940-4BA1-81BAFDA2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6ED-33AD-403A-8024-7DB30CD0501D}" type="datetimeFigureOut">
              <a:rPr lang="LID4096" smtClean="0"/>
              <a:t>04/10/2023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D6DB-B27C-FF65-A213-8157F2E9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B2F7-EE7C-C3E1-01C1-2C29C94A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905-EE16-4F7E-9A54-DB0419CAC7F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94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4246-4F2A-5EC8-B8E3-6876A42E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94B73-9E7D-B584-C18D-826E20A2F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B466-AA7D-5C13-2E89-F90989E9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6ED-33AD-403A-8024-7DB30CD0501D}" type="datetimeFigureOut">
              <a:rPr lang="LID4096" smtClean="0"/>
              <a:t>04/10/2023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ECF7-8BEC-6E76-2B59-3B6EE9CA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0671-BCE2-D9FF-B5D9-7D981A0F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905-EE16-4F7E-9A54-DB0419CAC7F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055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2598D-1A29-AAEB-5500-489BC8EA3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5792E-CEEA-FC1F-2E33-AE5CD636F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2A38-993E-FB3B-D56D-42A56D24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6ED-33AD-403A-8024-7DB30CD0501D}" type="datetimeFigureOut">
              <a:rPr lang="LID4096" smtClean="0"/>
              <a:t>04/10/2023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F1825-519C-64DB-B591-5F0BF017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E5EB-A1B4-5BE4-7A49-C86C66E8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905-EE16-4F7E-9A54-DB0419CAC7F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69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F701-32E6-0CB7-6ACE-9FA5697F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0974-857D-56C1-5B20-3D668561A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FDC8B-C402-AEF7-36D7-91B54BF3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6ED-33AD-403A-8024-7DB30CD0501D}" type="datetimeFigureOut">
              <a:rPr lang="LID4096" smtClean="0"/>
              <a:t>04/10/2023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7C47B-2E15-2789-056B-F1E6009F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281A-813B-BF38-5C3A-23F8236B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905-EE16-4F7E-9A54-DB0419CAC7F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592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CE32-9DD8-C97D-57B3-B770BFEA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B283E-FF8C-EB10-FC35-66D9FE95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36A7-105D-50E3-26D3-114C1C86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6ED-33AD-403A-8024-7DB30CD0501D}" type="datetimeFigureOut">
              <a:rPr lang="LID4096" smtClean="0"/>
              <a:t>04/10/2023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9A7E5-0B9A-65B6-E3DA-F380FEFE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FD76B-6765-3EDD-9B82-9D719921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905-EE16-4F7E-9A54-DB0419CAC7F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753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9625-940A-EDFA-D1B0-290095F1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8B2B-FDAA-6D76-57E8-27F95A2E1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EBFAF-3EC6-3468-5F50-C80C21BDB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CDBD2-8039-CF18-BC85-D4DEE6F0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6ED-33AD-403A-8024-7DB30CD0501D}" type="datetimeFigureOut">
              <a:rPr lang="LID4096" smtClean="0"/>
              <a:t>04/10/2023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212F9-2943-B2BD-1120-E3132FA6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0E7C9-304C-8D05-4925-35ECB4A1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905-EE16-4F7E-9A54-DB0419CAC7F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774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B826-F691-F064-2F58-1B181090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F9EA6-C33A-B0FE-CB6D-03356EFE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A2ED9-0D48-28C3-6DF5-1159211FA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92550-FA7F-9E78-6FE1-AC253C058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A65DD-57E9-43F6-2834-19EE76DD1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B3E65-5CF2-2C62-496F-1993301C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6ED-33AD-403A-8024-7DB30CD0501D}" type="datetimeFigureOut">
              <a:rPr lang="LID4096" smtClean="0"/>
              <a:t>04/10/2023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9F74F-94A1-51FD-BA5A-D87D0A9B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DC128-C21C-BE08-0C11-14063DD3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905-EE16-4F7E-9A54-DB0419CAC7F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948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3C4C-A79E-9083-F424-58A5ED64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5243A-CA16-D218-3B51-A3959033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6ED-33AD-403A-8024-7DB30CD0501D}" type="datetimeFigureOut">
              <a:rPr lang="LID4096" smtClean="0"/>
              <a:t>04/10/2023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26C2C-BC9D-199B-FD89-E1650865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59DA1-E687-3B1C-134A-E5526E8F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905-EE16-4F7E-9A54-DB0419CAC7F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77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5EA74-1D02-BA3F-0CFF-07B1AA5A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6ED-33AD-403A-8024-7DB30CD0501D}" type="datetimeFigureOut">
              <a:rPr lang="LID4096" smtClean="0"/>
              <a:t>04/10/2023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D007B-F333-50DD-5251-68DDB61D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F888A-2415-2AD1-8A3B-1EFD07DD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905-EE16-4F7E-9A54-DB0419CAC7F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869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46DC-AE29-AEBE-55E5-7CF0D522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E13A-AABE-C833-93AB-190A4F80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54667-5E90-48B3-3914-895288B9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9CD03-AFD0-B30D-A51B-6B269E1C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6ED-33AD-403A-8024-7DB30CD0501D}" type="datetimeFigureOut">
              <a:rPr lang="LID4096" smtClean="0"/>
              <a:t>04/10/2023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59D01-6651-DE76-C109-90469907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1A130-99AB-8F75-804B-AEE8B689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905-EE16-4F7E-9A54-DB0419CAC7F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951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93DF-A084-204E-B15E-95F10ECE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77DFE-0B76-1F08-1359-7925FF17D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EBF08-3B64-A3E9-0B8D-9542765CB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867CF-74DF-786F-7B61-CC99ACC6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16ED-33AD-403A-8024-7DB30CD0501D}" type="datetimeFigureOut">
              <a:rPr lang="LID4096" smtClean="0"/>
              <a:t>04/10/2023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FD91B-3260-D391-4ECD-204E3438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0A971-46D6-9F9D-1027-758C3974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9905-EE16-4F7E-9A54-DB0419CAC7F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592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54C9F-BEEB-AF63-1F00-7782716C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210D4-46A4-CCB5-EA7D-DBAB56C9F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BD036-9BF5-8E49-9206-5339A4C11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16ED-33AD-403A-8024-7DB30CD0501D}" type="datetimeFigureOut">
              <a:rPr lang="LID4096" smtClean="0"/>
              <a:t>04/10/2023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E8583-5603-4F05-1CD3-5A28D2BBA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86B3F-EFBF-6530-43AB-EFC65AAC6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9905-EE16-4F7E-9A54-DB0419CAC7F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98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1615BF30-E48C-0DB6-6F51-3B927F02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645" y="2676144"/>
            <a:ext cx="1658112" cy="1505712"/>
          </a:xfrm>
          <a:prstGeom prst="rect">
            <a:avLst/>
          </a:prstGeom>
        </p:spPr>
      </p:pic>
      <p:pic>
        <p:nvPicPr>
          <p:cNvPr id="7" name="Picture 6" descr="A picture containing laser, blur&#10;&#10;Description automatically generated">
            <a:extLst>
              <a:ext uri="{FF2B5EF4-FFF2-40B4-BE49-F238E27FC236}">
                <a16:creationId xmlns:a16="http://schemas.microsoft.com/office/drawing/2014/main" id="{2E4F3F29-CED0-EDE7-F780-F50398842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88" y="2676144"/>
            <a:ext cx="1658112" cy="1511808"/>
          </a:xfrm>
          <a:prstGeom prst="rect">
            <a:avLst/>
          </a:prstGeom>
        </p:spPr>
      </p:pic>
      <p:pic>
        <p:nvPicPr>
          <p:cNvPr id="9" name="Picture 8" descr="A picture containing fire, nature, fireplace&#10;&#10;Description automatically generated">
            <a:extLst>
              <a:ext uri="{FF2B5EF4-FFF2-40B4-BE49-F238E27FC236}">
                <a16:creationId xmlns:a16="http://schemas.microsoft.com/office/drawing/2014/main" id="{0EA19C25-A92F-1240-F4FF-21A8C7E40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31" y="2676906"/>
            <a:ext cx="1666875" cy="1504950"/>
          </a:xfrm>
          <a:prstGeom prst="rect">
            <a:avLst/>
          </a:prstGeom>
        </p:spPr>
      </p:pic>
      <p:pic>
        <p:nvPicPr>
          <p:cNvPr id="11" name="Picture 10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0DAAC3FE-06D2-995E-BECC-7FE2421BD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137" y="2676144"/>
            <a:ext cx="1658112" cy="15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9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aser, blur&#10;&#10;Description automatically generated">
            <a:extLst>
              <a:ext uri="{FF2B5EF4-FFF2-40B4-BE49-F238E27FC236}">
                <a16:creationId xmlns:a16="http://schemas.microsoft.com/office/drawing/2014/main" id="{2E4F3F29-CED0-EDE7-F780-F50398842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88" y="2676144"/>
            <a:ext cx="1658112" cy="1511808"/>
          </a:xfrm>
          <a:prstGeom prst="rect">
            <a:avLst/>
          </a:prstGeom>
        </p:spPr>
      </p:pic>
      <p:pic>
        <p:nvPicPr>
          <p:cNvPr id="9" name="Picture 8" descr="A picture containing fire, nature, fireplace&#10;&#10;Description automatically generated">
            <a:extLst>
              <a:ext uri="{FF2B5EF4-FFF2-40B4-BE49-F238E27FC236}">
                <a16:creationId xmlns:a16="http://schemas.microsoft.com/office/drawing/2014/main" id="{0EA19C25-A92F-1240-F4FF-21A8C7E40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31" y="2676906"/>
            <a:ext cx="1666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1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0DAAC3FE-06D2-995E-BECC-7FE2421BD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34" y="2685394"/>
            <a:ext cx="1658112" cy="1505712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235039F-23A0-4F9B-3052-F4C9D3546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41" y="2666893"/>
            <a:ext cx="1476581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8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Rosen</dc:creator>
  <cp:lastModifiedBy>Amit Rosen</cp:lastModifiedBy>
  <cp:revision>1</cp:revision>
  <dcterms:created xsi:type="dcterms:W3CDTF">2023-04-10T18:05:15Z</dcterms:created>
  <dcterms:modified xsi:type="dcterms:W3CDTF">2023-04-10T18:28:20Z</dcterms:modified>
</cp:coreProperties>
</file>