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4"/>
  </p:notesMasterIdLst>
  <p:sldIdLst>
    <p:sldId id="263" r:id="rId2"/>
    <p:sldId id="272" r:id="rId3"/>
    <p:sldId id="269" r:id="rId4"/>
    <p:sldId id="273" r:id="rId5"/>
    <p:sldId id="270" r:id="rId6"/>
    <p:sldId id="274" r:id="rId7"/>
    <p:sldId id="271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7" r:id="rId17"/>
    <p:sldId id="283" r:id="rId18"/>
    <p:sldId id="288" r:id="rId19"/>
    <p:sldId id="285" r:id="rId20"/>
    <p:sldId id="289" r:id="rId21"/>
    <p:sldId id="286" r:id="rId22"/>
    <p:sldId id="290" r:id="rId2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3DAFB3-BFA2-4842-BFCE-FCB787F54565}" v="3" dt="2023-05-03T12:31:45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y shufman" userId="e5f1740a589f8bbf" providerId="LiveId" clId="{9D3DAFB3-BFA2-4842-BFCE-FCB787F54565}"/>
    <pc:docChg chg="undo custSel modSld">
      <pc:chgData name="romy shufman" userId="e5f1740a589f8bbf" providerId="LiveId" clId="{9D3DAFB3-BFA2-4842-BFCE-FCB787F54565}" dt="2023-05-03T12:36:01.875" v="38" actId="1076"/>
      <pc:docMkLst>
        <pc:docMk/>
      </pc:docMkLst>
      <pc:sldChg chg="modSp mod">
        <pc:chgData name="romy shufman" userId="e5f1740a589f8bbf" providerId="LiveId" clId="{9D3DAFB3-BFA2-4842-BFCE-FCB787F54565}" dt="2023-05-03T12:34:25.188" v="33" actId="1076"/>
        <pc:sldMkLst>
          <pc:docMk/>
          <pc:sldMk cId="2196374030" sldId="276"/>
        </pc:sldMkLst>
        <pc:picChg chg="mod modCrop">
          <ac:chgData name="romy shufman" userId="e5f1740a589f8bbf" providerId="LiveId" clId="{9D3DAFB3-BFA2-4842-BFCE-FCB787F54565}" dt="2023-05-03T12:34:25.188" v="33" actId="1076"/>
          <ac:picMkLst>
            <pc:docMk/>
            <pc:sldMk cId="2196374030" sldId="276"/>
            <ac:picMk id="5" creationId="{C19F294A-425A-6695-473C-67E97F54013B}"/>
          </ac:picMkLst>
        </pc:picChg>
      </pc:sldChg>
      <pc:sldChg chg="modSp mod">
        <pc:chgData name="romy shufman" userId="e5f1740a589f8bbf" providerId="LiveId" clId="{9D3DAFB3-BFA2-4842-BFCE-FCB787F54565}" dt="2023-05-03T12:34:54.517" v="34" actId="1076"/>
        <pc:sldMkLst>
          <pc:docMk/>
          <pc:sldMk cId="767218603" sldId="277"/>
        </pc:sldMkLst>
        <pc:picChg chg="mod modCrop">
          <ac:chgData name="romy shufman" userId="e5f1740a589f8bbf" providerId="LiveId" clId="{9D3DAFB3-BFA2-4842-BFCE-FCB787F54565}" dt="2023-05-03T12:34:54.517" v="34" actId="1076"/>
          <ac:picMkLst>
            <pc:docMk/>
            <pc:sldMk cId="767218603" sldId="277"/>
            <ac:picMk id="3" creationId="{67728179-060E-BA16-8EDD-F50E001D77E8}"/>
          </ac:picMkLst>
        </pc:picChg>
      </pc:sldChg>
      <pc:sldChg chg="modSp mod">
        <pc:chgData name="romy shufman" userId="e5f1740a589f8bbf" providerId="LiveId" clId="{9D3DAFB3-BFA2-4842-BFCE-FCB787F54565}" dt="2023-05-03T12:35:03.724" v="35" actId="1076"/>
        <pc:sldMkLst>
          <pc:docMk/>
          <pc:sldMk cId="746500114" sldId="278"/>
        </pc:sldMkLst>
        <pc:picChg chg="mod modCrop">
          <ac:chgData name="romy shufman" userId="e5f1740a589f8bbf" providerId="LiveId" clId="{9D3DAFB3-BFA2-4842-BFCE-FCB787F54565}" dt="2023-05-03T12:35:03.724" v="35" actId="1076"/>
          <ac:picMkLst>
            <pc:docMk/>
            <pc:sldMk cId="746500114" sldId="278"/>
            <ac:picMk id="3" creationId="{AEA017C3-EE26-CFA3-C8A5-869DB9B1EDD6}"/>
          </ac:picMkLst>
        </pc:picChg>
      </pc:sldChg>
      <pc:sldChg chg="addSp modSp mod">
        <pc:chgData name="romy shufman" userId="e5f1740a589f8bbf" providerId="LiveId" clId="{9D3DAFB3-BFA2-4842-BFCE-FCB787F54565}" dt="2023-05-03T12:35:19.477" v="36" actId="1076"/>
        <pc:sldMkLst>
          <pc:docMk/>
          <pc:sldMk cId="3118522565" sldId="279"/>
        </pc:sldMkLst>
        <pc:picChg chg="add mod modCrop">
          <ac:chgData name="romy shufman" userId="e5f1740a589f8bbf" providerId="LiveId" clId="{9D3DAFB3-BFA2-4842-BFCE-FCB787F54565}" dt="2023-05-03T12:35:19.477" v="36" actId="1076"/>
          <ac:picMkLst>
            <pc:docMk/>
            <pc:sldMk cId="3118522565" sldId="279"/>
            <ac:picMk id="3" creationId="{39E25488-D75B-54E3-CDCF-89D70566A9E6}"/>
          </ac:picMkLst>
        </pc:picChg>
      </pc:sldChg>
      <pc:sldChg chg="addSp modSp mod">
        <pc:chgData name="romy shufman" userId="e5f1740a589f8bbf" providerId="LiveId" clId="{9D3DAFB3-BFA2-4842-BFCE-FCB787F54565}" dt="2023-05-03T12:35:33.340" v="37" actId="1076"/>
        <pc:sldMkLst>
          <pc:docMk/>
          <pc:sldMk cId="1927426313" sldId="280"/>
        </pc:sldMkLst>
        <pc:picChg chg="add mod modCrop">
          <ac:chgData name="romy shufman" userId="e5f1740a589f8bbf" providerId="LiveId" clId="{9D3DAFB3-BFA2-4842-BFCE-FCB787F54565}" dt="2023-05-03T12:35:33.340" v="37" actId="1076"/>
          <ac:picMkLst>
            <pc:docMk/>
            <pc:sldMk cId="1927426313" sldId="280"/>
            <ac:picMk id="3" creationId="{14FA7CBA-1378-ED37-27DB-716527738CB7}"/>
          </ac:picMkLst>
        </pc:picChg>
      </pc:sldChg>
      <pc:sldChg chg="addSp modSp mod">
        <pc:chgData name="romy shufman" userId="e5f1740a589f8bbf" providerId="LiveId" clId="{9D3DAFB3-BFA2-4842-BFCE-FCB787F54565}" dt="2023-05-03T12:36:01.875" v="38" actId="1076"/>
        <pc:sldMkLst>
          <pc:docMk/>
          <pc:sldMk cId="1549061598" sldId="281"/>
        </pc:sldMkLst>
        <pc:picChg chg="add mod modCrop">
          <ac:chgData name="romy shufman" userId="e5f1740a589f8bbf" providerId="LiveId" clId="{9D3DAFB3-BFA2-4842-BFCE-FCB787F54565}" dt="2023-05-03T12:36:01.875" v="38" actId="1076"/>
          <ac:picMkLst>
            <pc:docMk/>
            <pc:sldMk cId="1549061598" sldId="281"/>
            <ac:picMk id="3" creationId="{AC4B4960-7B39-2908-BA52-946235B4130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00231D3-16B4-4505-A0DD-67166153C89B}" type="datetimeFigureOut">
              <a:rPr lang="he-IL" smtClean="0"/>
              <a:t>י"ב/אייר/תשפ"ג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A7C9EDA-D784-4F0C-A0E8-70B33187A1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7023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C15388-FA13-2096-AF76-904D9BFF4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419A6AF-D499-BD78-6E89-4B2754D09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1D1AE3B-6818-EE70-A534-DE035951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B87A-B266-4A92-A9FB-61272688CF14}" type="datetimeFigureOut">
              <a:rPr lang="he-IL" smtClean="0"/>
              <a:t>י"ב/אייר/תשפ"ג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1CC7EBA-0AEC-34B3-88C2-2379795F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DBA7825-91F5-273A-AE5B-876BBF6F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32AEA-0C4F-41DA-A97B-5E44BF4B81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178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744C85-84CC-0565-74B6-204D21CFC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43BB1B5-072A-0B00-92DC-8E722425B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F101CD7-3D97-13FB-F44A-1981A6B7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B87A-B266-4A92-A9FB-61272688CF14}" type="datetimeFigureOut">
              <a:rPr lang="he-IL" smtClean="0"/>
              <a:t>י"ב/אייר/תשפ"ג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7C31711-9CED-3D7D-E3FC-071080CA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302C2D2-DABE-0BC1-DB35-635E73BC1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32AEA-0C4F-41DA-A97B-5E44BF4B81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080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40AAF5D-DC51-5C1A-C07C-CA309FA21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07D3503-95C7-0147-A2E9-844E747B4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09BC293-DDFE-6050-3DDC-32D312C0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B87A-B266-4A92-A9FB-61272688CF14}" type="datetimeFigureOut">
              <a:rPr lang="he-IL" smtClean="0"/>
              <a:t>י"ב/אייר/תשפ"ג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82947A6-76E5-4DF9-BBCA-2D11971A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D2171A1-DAE9-0D07-4746-780EB80F7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32AEA-0C4F-41DA-A97B-5E44BF4B81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503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CA0CC39-6F3F-1340-359A-A044CD1E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9A55F45-F7DE-6F81-395C-159319675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3CD24D-DFBD-711D-F8BB-1D24524E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B87A-B266-4A92-A9FB-61272688CF14}" type="datetimeFigureOut">
              <a:rPr lang="he-IL" smtClean="0"/>
              <a:t>י"ב/אייר/תשפ"ג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334FFD9-20A6-C92C-3FAE-61D0B9C8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E2184AF-5094-F63E-76C8-634F6C8B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32AEA-0C4F-41DA-A97B-5E44BF4B81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363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ED4821-696F-295B-A4AA-0439D8B9B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F5ED464-5068-A908-8F66-E4E527A75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A6C42B0-48B6-CEE8-55C2-2AC5D638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B87A-B266-4A92-A9FB-61272688CF14}" type="datetimeFigureOut">
              <a:rPr lang="he-IL" smtClean="0"/>
              <a:t>י"ב/אייר/תשפ"ג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92CBA84-410F-A2E8-E288-34B6D0F8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825D2BC-9883-573C-5A98-85CE003F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32AEA-0C4F-41DA-A97B-5E44BF4B81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715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93B6784-6E5C-590C-52B9-7A555D082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2F760ED-73C6-07B7-8CD2-DD2114622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672A639-E68C-4035-E830-3BCCBFDB0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8CF6CDE-C9C7-BBFD-D687-206AC10E0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B87A-B266-4A92-A9FB-61272688CF14}" type="datetimeFigureOut">
              <a:rPr lang="he-IL" smtClean="0"/>
              <a:t>י"ב/אייר/תשפ"ג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EE2C837-5C51-24B5-CCD7-98690F8EA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B3928D4-B9F3-5FE0-ED90-D99FABEB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32AEA-0C4F-41DA-A97B-5E44BF4B81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7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95AAA9A-8780-8676-F4F6-0E94A2051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FA49456-61FB-5FEE-D886-6708E94E5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346BC0E-8A5D-67EB-AA9D-4CE911695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5212A69-B1C2-9DDE-E593-1BD8F59F9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271D996-98AB-0FAA-E418-79AD601BB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31ECA6D-3827-867C-64CE-A95F5F34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B87A-B266-4A92-A9FB-61272688CF14}" type="datetimeFigureOut">
              <a:rPr lang="he-IL" smtClean="0"/>
              <a:t>י"ב/אייר/תשפ"ג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119C18C3-DCCD-DC1A-80CD-5F814B230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BE30F7E-88AE-56B7-E979-A9048FB7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32AEA-0C4F-41DA-A97B-5E44BF4B81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744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3B5559-1DB4-458A-9334-E16CC97FE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39C0D5D-CD9C-CD25-F5E6-1AA56CF70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B87A-B266-4A92-A9FB-61272688CF14}" type="datetimeFigureOut">
              <a:rPr lang="he-IL" smtClean="0"/>
              <a:t>י"ב/אייר/תשפ"ג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B322DE8-6182-FBE0-4297-1CF8422F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6339B87-2591-AE66-88C0-F7D4F1C5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32AEA-0C4F-41DA-A97B-5E44BF4B81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216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DF64A61-AC1D-8535-67E7-22CFA5F94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B87A-B266-4A92-A9FB-61272688CF14}" type="datetimeFigureOut">
              <a:rPr lang="he-IL" smtClean="0"/>
              <a:t>י"ב/אייר/תשפ"ג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45671BE-1D58-A10C-28BA-C25FDBE1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5F226E2-D74B-3095-5AB6-6C3E86D89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32AEA-0C4F-41DA-A97B-5E44BF4B81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551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649357-7F0D-B81C-1AF4-4E770A94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A265F44-C02B-B431-F71C-C9111259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4AA64E2-B0A6-C0E2-88A8-CBBC5CBBD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830E3E2-779D-6899-8FFB-87CB3AE6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B87A-B266-4A92-A9FB-61272688CF14}" type="datetimeFigureOut">
              <a:rPr lang="he-IL" smtClean="0"/>
              <a:t>י"ב/אייר/תשפ"ג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9F9A058-CA27-3E90-4836-892E808B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A240E15-A45F-AC47-9A84-205BA6AC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32AEA-0C4F-41DA-A97B-5E44BF4B81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407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0398E8-25AA-3A75-4116-B0AA7B606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4FED4B1B-7A33-0602-EA2B-ECA461B37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7694356-B647-CB58-FA01-08C2724CB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D842FF7-CDC5-A4BF-5F8D-3E62BE88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B87A-B266-4A92-A9FB-61272688CF14}" type="datetimeFigureOut">
              <a:rPr lang="he-IL" smtClean="0"/>
              <a:t>י"ב/אייר/תשפ"ג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0921FC3-6600-F6EE-94BD-6B7C4624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72D8CB6-BA9B-F6CA-785C-43E373AC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32AEA-0C4F-41DA-A97B-5E44BF4B81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737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B4D05F7-F410-AB55-5B47-A9672F4F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AD7A456-DD22-5092-6846-B3F5D926D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CCB6E0D-3D99-F899-A0CB-572056A4F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2B87A-B266-4A92-A9FB-61272688CF14}" type="datetimeFigureOut">
              <a:rPr lang="he-IL" smtClean="0"/>
              <a:t>י"ב/אייר/תשפ"ג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5C40F70-1AE8-F7A6-DA34-3EC61F65B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DC66957-6E3C-C30C-1303-8E9E2E849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32AEA-0C4F-41DA-A97B-5E44BF4B81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870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 descr="תמונה שמכילה תפוז, מלבן, עיצוב&#10;&#10;התיאור נוצר באופן אוטומטי">
            <a:extLst>
              <a:ext uri="{FF2B5EF4-FFF2-40B4-BE49-F238E27FC236}">
                <a16:creationId xmlns:a16="http://schemas.microsoft.com/office/drawing/2014/main" id="{C499977C-C3F1-3342-792F-E65C2B967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13" name="גרפיקה 12" descr="לב קו מיתאר">
            <a:extLst>
              <a:ext uri="{FF2B5EF4-FFF2-40B4-BE49-F238E27FC236}">
                <a16:creationId xmlns:a16="http://schemas.microsoft.com/office/drawing/2014/main" id="{9F903190-D794-8A2E-8FD5-478C31E34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34696" y="1867696"/>
            <a:ext cx="3122608" cy="31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74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תמונה שמכילה גרפיקה&#10;&#10;התיאור נוצר באופן אוטומטי">
            <a:extLst>
              <a:ext uri="{FF2B5EF4-FFF2-40B4-BE49-F238E27FC236}">
                <a16:creationId xmlns:a16="http://schemas.microsoft.com/office/drawing/2014/main" id="{67728179-060E-BA16-8EDD-F50E001D77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5" t="4445" r="2857" b="4445"/>
          <a:stretch/>
        </p:blipFill>
        <p:spPr>
          <a:xfrm>
            <a:off x="2873830" y="174171"/>
            <a:ext cx="6455228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18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תמונה שמכילה לב, ולנטיינ'ס&#10;&#10;התיאור נוצר באופן אוטומטי">
            <a:extLst>
              <a:ext uri="{FF2B5EF4-FFF2-40B4-BE49-F238E27FC236}">
                <a16:creationId xmlns:a16="http://schemas.microsoft.com/office/drawing/2014/main" id="{AEA017C3-EE26-CFA3-C8A5-869DB9B1ED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9" t="5240" r="3492" b="3651"/>
          <a:stretch/>
        </p:blipFill>
        <p:spPr>
          <a:xfrm>
            <a:off x="2928258" y="228600"/>
            <a:ext cx="6357256" cy="624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00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תמונה שמכילה לב, ורוד, ולנטיינ'ס, מג'נטה&#10;&#10;התיאור נוצר באופן אוטומטי">
            <a:extLst>
              <a:ext uri="{FF2B5EF4-FFF2-40B4-BE49-F238E27FC236}">
                <a16:creationId xmlns:a16="http://schemas.microsoft.com/office/drawing/2014/main" id="{39E25488-D75B-54E3-CDCF-89D70566A9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" t="2063" r="2858" b="3810"/>
          <a:stretch/>
        </p:blipFill>
        <p:spPr>
          <a:xfrm>
            <a:off x="2830286" y="108857"/>
            <a:ext cx="6422571" cy="64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522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תמונה שמכילה יצירתיות&#10;&#10;התיאור נוצר באופן אוטומטי">
            <a:extLst>
              <a:ext uri="{FF2B5EF4-FFF2-40B4-BE49-F238E27FC236}">
                <a16:creationId xmlns:a16="http://schemas.microsoft.com/office/drawing/2014/main" id="{14FA7CBA-1378-ED37-27DB-716527738C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" t="1905" r="1905" b="2381"/>
          <a:stretch/>
        </p:blipFill>
        <p:spPr>
          <a:xfrm>
            <a:off x="2797629" y="65314"/>
            <a:ext cx="6596742" cy="656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426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תמונה שמכילה יצירתיות&#10;&#10;התיאור נוצר באופן אוטומטי">
            <a:extLst>
              <a:ext uri="{FF2B5EF4-FFF2-40B4-BE49-F238E27FC236}">
                <a16:creationId xmlns:a16="http://schemas.microsoft.com/office/drawing/2014/main" id="{AC4B4960-7B39-2908-BA52-946235B413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" t="2540" r="1587" b="3175"/>
          <a:stretch/>
        </p:blipFill>
        <p:spPr>
          <a:xfrm>
            <a:off x="2808514" y="108857"/>
            <a:ext cx="6607629" cy="646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61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תמונה שמכילה ורוד, גרפיקה, עיצוב&#10;&#10;התיאור נוצר באופן אוטומטי">
            <a:extLst>
              <a:ext uri="{FF2B5EF4-FFF2-40B4-BE49-F238E27FC236}">
                <a16:creationId xmlns:a16="http://schemas.microsoft.com/office/drawing/2014/main" id="{F83C2053-AD09-EF81-8D4A-B46E29A00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11" name="גרפיקה 10" descr="בננה קו מיתאר">
            <a:extLst>
              <a:ext uri="{FF2B5EF4-FFF2-40B4-BE49-F238E27FC236}">
                <a16:creationId xmlns:a16="http://schemas.microsoft.com/office/drawing/2014/main" id="{85B3B34F-3171-EA50-1629-5B662C52E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30560" y="2363560"/>
            <a:ext cx="2130879" cy="213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85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תמונה שמכילה ורוד, גרפיקה, עיצוב&#10;&#10;התיאור נוצר באופן אוטומטי">
            <a:extLst>
              <a:ext uri="{FF2B5EF4-FFF2-40B4-BE49-F238E27FC236}">
                <a16:creationId xmlns:a16="http://schemas.microsoft.com/office/drawing/2014/main" id="{F83C2053-AD09-EF81-8D4A-B46E29A00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4" name="גרפיקה 3" descr="בלוט קו מיתאר">
            <a:extLst>
              <a:ext uri="{FF2B5EF4-FFF2-40B4-BE49-F238E27FC236}">
                <a16:creationId xmlns:a16="http://schemas.microsoft.com/office/drawing/2014/main" id="{A1746E41-DFEE-0BCE-801E-754029A94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61857" y="2394857"/>
            <a:ext cx="2068286" cy="206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42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תמונה שמכילה עיצוב&#10;&#10;התיאור נוצר באופן אוטומטי">
            <a:extLst>
              <a:ext uri="{FF2B5EF4-FFF2-40B4-BE49-F238E27FC236}">
                <a16:creationId xmlns:a16="http://schemas.microsoft.com/office/drawing/2014/main" id="{A4816C43-8F6D-3DB9-9020-5E282D568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13" name="גרפיקה 12" descr="בננה קו מיתאר">
            <a:extLst>
              <a:ext uri="{FF2B5EF4-FFF2-40B4-BE49-F238E27FC236}">
                <a16:creationId xmlns:a16="http://schemas.microsoft.com/office/drawing/2014/main" id="{0B8D494C-58C3-F973-7B22-406E4EFCF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30560" y="2363560"/>
            <a:ext cx="2130879" cy="213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35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תמונה שמכילה עיצוב&#10;&#10;התיאור נוצר באופן אוטומטי">
            <a:extLst>
              <a:ext uri="{FF2B5EF4-FFF2-40B4-BE49-F238E27FC236}">
                <a16:creationId xmlns:a16="http://schemas.microsoft.com/office/drawing/2014/main" id="{A4816C43-8F6D-3DB9-9020-5E282D568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2" name="גרפיקה 1" descr="בלוט קו מיתאר">
            <a:extLst>
              <a:ext uri="{FF2B5EF4-FFF2-40B4-BE49-F238E27FC236}">
                <a16:creationId xmlns:a16="http://schemas.microsoft.com/office/drawing/2014/main" id="{390838B4-0F5E-0589-9984-B836ED63C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61857" y="2394857"/>
            <a:ext cx="2068286" cy="206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9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תמונה שמכילה עיצוב&#10;&#10;התיאור נוצר באופן אוטומטי">
            <a:extLst>
              <a:ext uri="{FF2B5EF4-FFF2-40B4-BE49-F238E27FC236}">
                <a16:creationId xmlns:a16="http://schemas.microsoft.com/office/drawing/2014/main" id="{FC65643E-0D9C-5325-2D11-6B67C55A2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6" name="גרפיקה 5" descr="בננה קו מיתאר">
            <a:extLst>
              <a:ext uri="{FF2B5EF4-FFF2-40B4-BE49-F238E27FC236}">
                <a16:creationId xmlns:a16="http://schemas.microsoft.com/office/drawing/2014/main" id="{6EE4E1D5-3AF3-31CD-8CF5-D8437DD83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30560" y="2363560"/>
            <a:ext cx="2130879" cy="213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2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 descr="תמונה שמכילה תפוז, מלבן, עיצוב&#10;&#10;התיאור נוצר באופן אוטומטי">
            <a:extLst>
              <a:ext uri="{FF2B5EF4-FFF2-40B4-BE49-F238E27FC236}">
                <a16:creationId xmlns:a16="http://schemas.microsoft.com/office/drawing/2014/main" id="{C499977C-C3F1-3342-792F-E65C2B967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0"/>
            <a:ext cx="6858000" cy="6858000"/>
          </a:xfrm>
          <a:prstGeom prst="rect">
            <a:avLst/>
          </a:prstGeom>
        </p:spPr>
      </p:pic>
      <p:pic>
        <p:nvPicPr>
          <p:cNvPr id="3" name="גרפיקה 2" descr="כוכב עם מילוי מלא">
            <a:extLst>
              <a:ext uri="{FF2B5EF4-FFF2-40B4-BE49-F238E27FC236}">
                <a16:creationId xmlns:a16="http://schemas.microsoft.com/office/drawing/2014/main" id="{B2CDDCF0-4654-253D-A15E-15F1DE950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9355" y="1972355"/>
            <a:ext cx="2913289" cy="291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91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תמונה שמכילה עיצוב&#10;&#10;התיאור נוצר באופן אוטומטי">
            <a:extLst>
              <a:ext uri="{FF2B5EF4-FFF2-40B4-BE49-F238E27FC236}">
                <a16:creationId xmlns:a16="http://schemas.microsoft.com/office/drawing/2014/main" id="{FC65643E-0D9C-5325-2D11-6B67C55A2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2" name="גרפיקה 1" descr="בלוט קו מיתאר">
            <a:extLst>
              <a:ext uri="{FF2B5EF4-FFF2-40B4-BE49-F238E27FC236}">
                <a16:creationId xmlns:a16="http://schemas.microsoft.com/office/drawing/2014/main" id="{1CD64C21-4BB4-0B66-EEC4-BF132737F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61857" y="2394857"/>
            <a:ext cx="2068286" cy="206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33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גרפיקה, עיצוב&#10;&#10;התיאור נוצר באופן אוטומטי">
            <a:extLst>
              <a:ext uri="{FF2B5EF4-FFF2-40B4-BE49-F238E27FC236}">
                <a16:creationId xmlns:a16="http://schemas.microsoft.com/office/drawing/2014/main" id="{D7E44DBA-684C-6973-62DB-53D0AD0E9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-32657"/>
            <a:ext cx="6858000" cy="6858000"/>
          </a:xfrm>
          <a:prstGeom prst="rect">
            <a:avLst/>
          </a:prstGeom>
        </p:spPr>
      </p:pic>
      <p:pic>
        <p:nvPicPr>
          <p:cNvPr id="6" name="גרפיקה 5" descr="בננה קו מיתאר">
            <a:extLst>
              <a:ext uri="{FF2B5EF4-FFF2-40B4-BE49-F238E27FC236}">
                <a16:creationId xmlns:a16="http://schemas.microsoft.com/office/drawing/2014/main" id="{C48F8BA2-D900-2842-D1B7-47F9857A6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30560" y="2330903"/>
            <a:ext cx="2130879" cy="213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29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גרפיקה, עיצוב&#10;&#10;התיאור נוצר באופן אוטומטי">
            <a:extLst>
              <a:ext uri="{FF2B5EF4-FFF2-40B4-BE49-F238E27FC236}">
                <a16:creationId xmlns:a16="http://schemas.microsoft.com/office/drawing/2014/main" id="{D7E44DBA-684C-6973-62DB-53D0AD0E9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-32657"/>
            <a:ext cx="6858000" cy="6858000"/>
          </a:xfrm>
          <a:prstGeom prst="rect">
            <a:avLst/>
          </a:prstGeom>
        </p:spPr>
      </p:pic>
      <p:pic>
        <p:nvPicPr>
          <p:cNvPr id="2" name="גרפיקה 1" descr="בלוט קו מיתאר">
            <a:extLst>
              <a:ext uri="{FF2B5EF4-FFF2-40B4-BE49-F238E27FC236}">
                <a16:creationId xmlns:a16="http://schemas.microsoft.com/office/drawing/2014/main" id="{4BFC8494-2200-D4E9-FF53-8230A69DC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61857" y="2394857"/>
            <a:ext cx="2068286" cy="206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2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תמונה שמכילה עיגול, תפוז&#10;&#10;התיאור נוצר באופן אוטומטי">
            <a:extLst>
              <a:ext uri="{FF2B5EF4-FFF2-40B4-BE49-F238E27FC236}">
                <a16:creationId xmlns:a16="http://schemas.microsoft.com/office/drawing/2014/main" id="{623ECD64-9C68-5AE5-BAED-A1079403C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102" y="0"/>
            <a:ext cx="6858000" cy="6858000"/>
          </a:xfrm>
          <a:prstGeom prst="rect">
            <a:avLst/>
          </a:prstGeom>
        </p:spPr>
      </p:pic>
      <p:pic>
        <p:nvPicPr>
          <p:cNvPr id="4" name="גרפיקה 3" descr="לב קו מיתאר">
            <a:extLst>
              <a:ext uri="{FF2B5EF4-FFF2-40B4-BE49-F238E27FC236}">
                <a16:creationId xmlns:a16="http://schemas.microsoft.com/office/drawing/2014/main" id="{E7C29E6F-F3AD-0C20-CD21-C55435DD3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95798" y="1867696"/>
            <a:ext cx="3122608" cy="31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4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תמונה שמכילה עיגול, תפוז&#10;&#10;התיאור נוצר באופן אוטומטי">
            <a:extLst>
              <a:ext uri="{FF2B5EF4-FFF2-40B4-BE49-F238E27FC236}">
                <a16:creationId xmlns:a16="http://schemas.microsoft.com/office/drawing/2014/main" id="{623ECD64-9C68-5AE5-BAED-A1079403C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074" y="1"/>
            <a:ext cx="6858000" cy="6858000"/>
          </a:xfrm>
          <a:prstGeom prst="rect">
            <a:avLst/>
          </a:prstGeom>
        </p:spPr>
      </p:pic>
      <p:pic>
        <p:nvPicPr>
          <p:cNvPr id="3" name="גרפיקה 2" descr="כוכב עם מילוי מלא">
            <a:extLst>
              <a:ext uri="{FF2B5EF4-FFF2-40B4-BE49-F238E27FC236}">
                <a16:creationId xmlns:a16="http://schemas.microsoft.com/office/drawing/2014/main" id="{0E2FDE27-78F1-D92B-773B-D2B51FA54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27429" y="1972355"/>
            <a:ext cx="2913289" cy="291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2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כחול חשמלי, מלבן, כחול, צילום מסך&#10;&#10;התיאור נוצר באופן אוטומטי">
            <a:extLst>
              <a:ext uri="{FF2B5EF4-FFF2-40B4-BE49-F238E27FC236}">
                <a16:creationId xmlns:a16="http://schemas.microsoft.com/office/drawing/2014/main" id="{D6313B7F-A9DD-9FAD-D7EE-D16A46E053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2" t="14642" r="12994" b="12243"/>
          <a:stretch/>
        </p:blipFill>
        <p:spPr>
          <a:xfrm>
            <a:off x="3679370" y="1023257"/>
            <a:ext cx="5061859" cy="4974772"/>
          </a:xfrm>
          <a:prstGeom prst="rect">
            <a:avLst/>
          </a:prstGeom>
        </p:spPr>
      </p:pic>
      <p:pic>
        <p:nvPicPr>
          <p:cNvPr id="4" name="גרפיקה 3" descr="לב קו מיתאר">
            <a:extLst>
              <a:ext uri="{FF2B5EF4-FFF2-40B4-BE49-F238E27FC236}">
                <a16:creationId xmlns:a16="http://schemas.microsoft.com/office/drawing/2014/main" id="{4D2426E9-10C0-7B24-0428-2E8EC65AD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62007" y="1867696"/>
            <a:ext cx="3122608" cy="31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72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כחול חשמלי, מלבן, כחול, צילום מסך&#10;&#10;התיאור נוצר באופן אוטומטי">
            <a:extLst>
              <a:ext uri="{FF2B5EF4-FFF2-40B4-BE49-F238E27FC236}">
                <a16:creationId xmlns:a16="http://schemas.microsoft.com/office/drawing/2014/main" id="{D6313B7F-A9DD-9FAD-D7EE-D16A46E053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3" t="11923" r="12403" b="12883"/>
          <a:stretch/>
        </p:blipFill>
        <p:spPr>
          <a:xfrm>
            <a:off x="3603171" y="838200"/>
            <a:ext cx="5050972" cy="5116286"/>
          </a:xfrm>
          <a:prstGeom prst="rect">
            <a:avLst/>
          </a:prstGeom>
        </p:spPr>
      </p:pic>
      <p:pic>
        <p:nvPicPr>
          <p:cNvPr id="3" name="גרפיקה 2" descr="כוכב עם מילוי מלא">
            <a:extLst>
              <a:ext uri="{FF2B5EF4-FFF2-40B4-BE49-F238E27FC236}">
                <a16:creationId xmlns:a16="http://schemas.microsoft.com/office/drawing/2014/main" id="{D6AD3DFB-CDA7-FDDD-0256-6936F1C79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9354" y="1972353"/>
            <a:ext cx="2913289" cy="291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56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תמונה שמכילה עיגול, כחול חשמלי, גרפיקה&#10;&#10;התיאור נוצר באופן אוטומטי">
            <a:extLst>
              <a:ext uri="{FF2B5EF4-FFF2-40B4-BE49-F238E27FC236}">
                <a16:creationId xmlns:a16="http://schemas.microsoft.com/office/drawing/2014/main" id="{7965F85D-C0F3-921C-CBBB-DBF4D89BC4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2" t="13488" r="12866" b="11927"/>
          <a:stretch/>
        </p:blipFill>
        <p:spPr>
          <a:xfrm>
            <a:off x="3178629" y="936170"/>
            <a:ext cx="5040086" cy="5105401"/>
          </a:xfrm>
          <a:prstGeom prst="rect">
            <a:avLst/>
          </a:prstGeom>
        </p:spPr>
      </p:pic>
      <p:pic>
        <p:nvPicPr>
          <p:cNvPr id="4" name="גרפיקה 3" descr="לב קו מיתאר">
            <a:extLst>
              <a:ext uri="{FF2B5EF4-FFF2-40B4-BE49-F238E27FC236}">
                <a16:creationId xmlns:a16="http://schemas.microsoft.com/office/drawing/2014/main" id="{244D173E-4084-350C-E31B-F89802EBC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5597" y="1874201"/>
            <a:ext cx="3122608" cy="31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31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תמונה שמכילה עיגול, כחול חשמלי, גרפיקה&#10;&#10;התיאור נוצר באופן אוטומטי">
            <a:extLst>
              <a:ext uri="{FF2B5EF4-FFF2-40B4-BE49-F238E27FC236}">
                <a16:creationId xmlns:a16="http://schemas.microsoft.com/office/drawing/2014/main" id="{7965F85D-C0F3-921C-CBBB-DBF4D89BC4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7" t="13646" r="12469" b="13200"/>
          <a:stretch/>
        </p:blipFill>
        <p:spPr>
          <a:xfrm>
            <a:off x="3548743" y="947057"/>
            <a:ext cx="5116286" cy="5007430"/>
          </a:xfrm>
          <a:prstGeom prst="rect">
            <a:avLst/>
          </a:prstGeom>
        </p:spPr>
      </p:pic>
      <p:pic>
        <p:nvPicPr>
          <p:cNvPr id="4" name="גרפיקה 3" descr="כוכב עם מילוי מלא">
            <a:extLst>
              <a:ext uri="{FF2B5EF4-FFF2-40B4-BE49-F238E27FC236}">
                <a16:creationId xmlns:a16="http://schemas.microsoft.com/office/drawing/2014/main" id="{8B705C26-53D0-7EC8-7246-B9C06CE1D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9355" y="1972355"/>
            <a:ext cx="2913289" cy="291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25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גרפיקה&#10;&#10;התיאור נוצר באופן אוטומטי">
            <a:extLst>
              <a:ext uri="{FF2B5EF4-FFF2-40B4-BE49-F238E27FC236}">
                <a16:creationId xmlns:a16="http://schemas.microsoft.com/office/drawing/2014/main" id="{C19F294A-425A-6695-473C-67E97F5401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" t="7301" r="2381" b="5715"/>
          <a:stretch/>
        </p:blipFill>
        <p:spPr>
          <a:xfrm>
            <a:off x="2797629" y="370115"/>
            <a:ext cx="6564085" cy="596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7403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0</Words>
  <Application>Microsoft Office PowerPoint</Application>
  <PresentationFormat>מסך רחב</PresentationFormat>
  <Paragraphs>0</Paragraphs>
  <Slides>22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מאיה מרקוס</dc:creator>
  <cp:lastModifiedBy>romy shufman</cp:lastModifiedBy>
  <cp:revision>4</cp:revision>
  <dcterms:created xsi:type="dcterms:W3CDTF">2023-04-29T08:54:52Z</dcterms:created>
  <dcterms:modified xsi:type="dcterms:W3CDTF">2023-05-03T13:09:37Z</dcterms:modified>
</cp:coreProperties>
</file>