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2" r:id="rId5"/>
    <p:sldId id="261" r:id="rId6"/>
    <p:sldId id="275" r:id="rId7"/>
    <p:sldId id="262" r:id="rId8"/>
    <p:sldId id="268" r:id="rId9"/>
    <p:sldId id="269" r:id="rId10"/>
    <p:sldId id="270" r:id="rId11"/>
    <p:sldId id="285" r:id="rId12"/>
    <p:sldId id="288" r:id="rId13"/>
    <p:sldId id="289" r:id="rId14"/>
    <p:sldId id="267" r:id="rId15"/>
    <p:sldId id="293" r:id="rId16"/>
    <p:sldId id="294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221" autoAdjust="0"/>
  </p:normalViewPr>
  <p:slideViewPr>
    <p:cSldViewPr snapToGrid="0">
      <p:cViewPr varScale="1">
        <p:scale>
          <a:sx n="55" d="100"/>
          <a:sy n="55" d="100"/>
        </p:scale>
        <p:origin x="833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E422-188F-4315-BB58-A0F8267E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EEA0-31FF-44C0-B636-0CB4B896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8CE6-BD40-4172-9F49-D4D0E0B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D44-BD6B-4C89-906F-2E5BD33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76C-B393-4B1D-B892-271868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3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556-8627-4555-8F4E-EBB94C30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06C1-8A3C-4D5D-957B-D0E1B3C7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B3D-3E76-4F15-9A85-E6FBF08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1DD-B42D-44B4-8E2C-5155ECA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AB7D-F068-4616-B61F-5711C8E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4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9790-52DC-456E-8AB2-E635D0B63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487B-4403-47F5-B973-3CB6F53E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F0C3-D265-4164-BB68-E04A78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519-7F76-407B-8A20-6B512E6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4BEF-D36E-42BB-8DF3-349B5D8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695F-DC5B-4206-8C4A-69D5108D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62C-DF51-475D-A676-795A395C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935-0A75-497B-A6E7-6D0E126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8197-C94A-4244-A11F-CA691DC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E93C-1993-42F6-926B-BA72A4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468-2007-47D8-8A0E-460E500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C6CD-A8DE-46BB-8CFE-8A709CC2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548-6D70-4F9F-8DE2-3B6648D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AB5D-00D4-453B-A00B-4C7F56F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E8-3B77-485E-8618-F1E5D72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823-71E3-4B51-82CF-A44A955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48EC-41F4-43D2-B9D0-B59DBB08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51C8-0318-44C1-BB30-9B5B94E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F72-8954-4E66-8BC6-FD99A2A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B1A4-8E38-4807-967D-80F67FE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04AC-2D3E-4BBC-A556-F0194F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1E6-24DE-4C9D-8ADF-1DBC684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695C-F8AC-42C6-A975-ECC1C0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A2FD-5D39-45ED-8A20-C4B473AE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56EBC-721A-4017-BA37-12EF136A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FCB1-BDB6-479E-B635-AA0AE7CA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1720-2014-44AD-A1E8-A494962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C1AA-9A48-41D0-9851-E9693F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3E29-C80C-4806-AC69-2AF4BEE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9C0-6184-4A52-A445-88EE966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0E1F4-8283-45C8-841E-74B7D3B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735E-1B2F-4410-8BE2-628C9A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D11-9EF9-4262-908A-533791A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9DEB-4E05-40B6-913A-B00982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7EF1-22F4-429B-8964-E2CE168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76AAB-A3E9-4FD2-95AE-3455406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F72-4E73-47C3-9CA1-A3102A9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E51B-709A-471D-A164-08544B92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DCA-49EC-49A1-A39C-DA3E0F76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006-C439-459A-A7BF-AF97BFF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A6D-4CE0-425C-8B5E-443CDF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14F3-805E-4017-9B01-69A45BE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E9-2765-4C31-B1BA-06A8D96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5E7-3D93-4167-8904-D5265432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0A0A-1066-44C8-8CA3-F56E0D51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7267-97AC-46BF-BDFD-CD7CC1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5424-E517-4390-81DA-E67A5F7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C854-932B-4F2E-A22E-D1975BB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FFB4-9E23-41F4-85C5-1F6E28D8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5FEC-9C6E-4F66-B289-6A884C70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EB6A-DCAB-42E0-8444-62A3CEFC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65A-B970-48CD-867F-EA0F43CF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A6C-99B4-4130-9994-350FACEA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2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אנו שמחים שסיימת בהצלחה את שלב ההיכרות.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כעת נעבור לשלב השני והעיקרי של המטלה, בו נפקיד בידך את תפקיד מנהל/ת החברה - לבחור מי מהנציגים יצא לשוק כדי למכור את המוצרים שלו.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358374-FD69-46E7-9558-6565A17940CF}"/>
              </a:ext>
            </a:extLst>
          </p:cNvPr>
          <p:cNvSpPr txBox="1"/>
          <p:nvPr/>
        </p:nvSpPr>
        <p:spPr>
          <a:xfrm>
            <a:off x="2032641" y="4353229"/>
            <a:ext cx="19668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הפרי שהנציג הספציפי מנסה למכור בשוק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9215FD65-FA72-41C5-AE44-4BE58FB70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23" y="2955834"/>
            <a:ext cx="818326" cy="8091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D4E9D-5D8F-4D31-BBA1-92C6FB758D2E}"/>
              </a:ext>
            </a:extLst>
          </p:cNvPr>
          <p:cNvCxnSpPr/>
          <p:nvPr/>
        </p:nvCxnSpPr>
        <p:spPr>
          <a:xfrm flipV="1">
            <a:off x="5160579" y="3764966"/>
            <a:ext cx="433884" cy="53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0F1CFF-8858-48AA-9124-B56576D4EA95}"/>
              </a:ext>
            </a:extLst>
          </p:cNvPr>
          <p:cNvSpPr txBox="1"/>
          <p:nvPr/>
        </p:nvSpPr>
        <p:spPr>
          <a:xfrm>
            <a:off x="4590589" y="4264925"/>
            <a:ext cx="11399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הצלחנו למכור!</a:t>
            </a:r>
          </a:p>
        </p:txBody>
      </p:sp>
    </p:spTree>
    <p:extLst>
      <p:ext uri="{BB962C8B-B14F-4D97-AF65-F5344CB8AC3E}">
        <p14:creationId xmlns:p14="http://schemas.microsoft.com/office/powerpoint/2010/main" val="151939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7080E-894C-4CBF-9325-631547C72828}"/>
              </a:ext>
            </a:extLst>
          </p:cNvPr>
          <p:cNvSpPr txBox="1"/>
          <p:nvPr/>
        </p:nvSpPr>
        <p:spPr>
          <a:xfrm>
            <a:off x="8752284" y="3131271"/>
            <a:ext cx="24801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אותו הדבר עם הבגד, כעת נלחץ על </a:t>
            </a:r>
            <a:r>
              <a:rPr lang="en-GB" dirty="0"/>
              <a:t>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7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03E0DE-4E73-40E1-868F-5B7DD199E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1" y="4706789"/>
            <a:ext cx="1428750" cy="95250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C825AA7-2C03-42D2-9A0B-5C1DD17BA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89" y="4740626"/>
            <a:ext cx="863414" cy="863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56956-9F62-4E5D-AF4B-E64983907C44}"/>
              </a:ext>
            </a:extLst>
          </p:cNvPr>
          <p:cNvSpPr txBox="1"/>
          <p:nvPr/>
        </p:nvSpPr>
        <p:spPr>
          <a:xfrm>
            <a:off x="7949454" y="1746277"/>
            <a:ext cx="280583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לא הצלחנו למכור!</a:t>
            </a:r>
          </a:p>
          <a:p>
            <a:pPr algn="r"/>
            <a:r>
              <a:rPr lang="he-IL" dirty="0"/>
              <a:t>אולי כדאי לנסות ולבחור נציג אחר בפעם הבאה, ואולי הכישלון היה מקרי וכדאי לבחור בו שוב. </a:t>
            </a:r>
          </a:p>
          <a:p>
            <a:pPr algn="r"/>
            <a:r>
              <a:rPr lang="he-IL" dirty="0"/>
              <a:t>ככל שנעקוב לאורך הניסוי נדע טוב יותר ונרוויח יותר.</a:t>
            </a:r>
          </a:p>
        </p:txBody>
      </p:sp>
    </p:spTree>
    <p:extLst>
      <p:ext uri="{BB962C8B-B14F-4D97-AF65-F5344CB8AC3E}">
        <p14:creationId xmlns:p14="http://schemas.microsoft.com/office/powerpoint/2010/main" val="33478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2307" y="897"/>
            <a:ext cx="110308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/>
              <a:t>חשוב: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למיקום המוצרים על המסך (דוכן מימין או משמאל) ולסדר המכירה (אם הבגד או הפרי נמכרים קודם) אין משמעות </a:t>
            </a:r>
            <a:r>
              <a:rPr lang="he-IL" dirty="0"/>
              <a:t>- הם אינם קובעים בשום דרך את שווי המוצר או את הסיכוי למכירה מוצלחת.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הסיכויים למכור הם יחסיים </a:t>
            </a:r>
            <a:r>
              <a:rPr lang="he-IL" dirty="0"/>
              <a:t>– כלומר, גם אם המוצר לא נמכר זה לא אומר שהוא לא מבוקש. גם מוצר עם ביקוש גבוה יכול להיכשל לפעמים. גם מוצר עם ביקוש גבוה, לדוגמא, 80% ביקוש - ב20% מהמקרים לא תצליח למכור. לכן צריך לשים לב להצלחה לאורך זמן.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dirty="0"/>
              <a:t>שאלות?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תודה רבה,</a:t>
            </a:r>
          </a:p>
          <a:p>
            <a:pPr algn="r" rtl="1"/>
            <a:r>
              <a:rPr lang="he-IL" dirty="0"/>
              <a:t>צוות המעבדה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88" y="5250885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88" y="5250885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05" y="5100260"/>
            <a:ext cx="1042887" cy="13006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7" y="3745415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35" y="374541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88" y="3835901"/>
            <a:ext cx="971550" cy="857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6" y="3835901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9" y="2423586"/>
            <a:ext cx="6096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7" y="2421701"/>
            <a:ext cx="371475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00" y="2373815"/>
            <a:ext cx="466725" cy="1200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556" y="2390788"/>
            <a:ext cx="476250" cy="11811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929244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01077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53176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93073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02829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09701" y="3573964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28" y="5100260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891313" y="2505670"/>
            <a:ext cx="278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 נתחיל את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4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194629" y="2505670"/>
            <a:ext cx="347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הסתיים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 את הניסוי.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בהצלחה!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בכל צעד עליך לבחור באחד מתוך שני המוכרים האפשריים. אותו מוכר או מוכרת יצא לשוק, וינסה למכור את מוצריו.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לאחר בחירת המוכר תקבלו פידבק על תוצאות המכירה – האם המוכר שנבחר הצליח או לא הצליח למכור את המוצרים שלו. 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המטרה שלך היא להרוויח כמה שיותר כסף, כאשר הכסף שייצבר במהלך הניסוי יכול להוות בונוס כספי עבור השתתפותך בניסוי. </a:t>
            </a:r>
            <a:endParaRPr lang="en-US" dirty="0"/>
          </a:p>
          <a:p>
            <a:pPr algn="r" rtl="1"/>
            <a:br>
              <a:rPr lang="en-US" dirty="0"/>
            </a:br>
            <a:r>
              <a:rPr lang="he-IL" dirty="0"/>
              <a:t>כעת נסביר כיצד המשחק מתנהל.</a:t>
            </a:r>
          </a:p>
          <a:p>
            <a:pPr algn="r" rtl="1"/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71860" y="196562"/>
            <a:ext cx="11030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כל אחד מארבעת המוצרים בעל שווי מסוים בשוק. השווי זה אינו קבוע, אלא משתנה לאורך הזמן.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המטרה שלך היא לעשות בחירות שירוויחו לך כמה שיותר כסף.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98287" y="0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חשוב לזכור! מוצר שטוב בשלב מסוים במשחק, יכול להפוך להיות פחות או יותר טוב בהמשך.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לכן יש לשמור על ריכוז לאורך המטלה.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2255" y="228891"/>
            <a:ext cx="1047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כעת, ננסה מספר צעדים כהדגמה. לפני שנתחיל יש לנסות לשנן היטב אלו מוצרים מוכר כל נציג.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 שימו לב שכל נציג מוכר אך ורק את המוצרים המוצגים ורק אותם הוא יכול למכור בשוק.</a:t>
            </a:r>
            <a:br>
              <a:rPr lang="he-IL" dirty="0"/>
            </a:b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E8F5D-757B-44DE-83C7-0A6F9F3D0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10" y="970743"/>
            <a:ext cx="466725" cy="120015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3" name="Picture 12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0" y="2982633"/>
            <a:ext cx="1885950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4938711"/>
            <a:ext cx="1885950" cy="1123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4480661" y="1247651"/>
            <a:ext cx="29353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נבחר מי ימכור את החפצים שלו בשוק בעזרת המקשים </a:t>
            </a:r>
            <a:r>
              <a:rPr lang="en-GB" dirty="0"/>
              <a:t>k</a:t>
            </a:r>
            <a:r>
              <a:rPr lang="he-IL" dirty="0"/>
              <a:t> ו</a:t>
            </a:r>
            <a:r>
              <a:rPr lang="en-GB" dirty="0"/>
              <a:t>s 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>
            <a:off x="3909625" y="1570817"/>
            <a:ext cx="527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7359380" y="1570817"/>
            <a:ext cx="570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>
            <a:off x="2861929" y="3605048"/>
            <a:ext cx="58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32354" y="3383999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הפרי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8490875" y="5261603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הבגד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 flipV="1">
            <a:off x="8133029" y="5500684"/>
            <a:ext cx="527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051E7-38A2-4B07-A889-E910D8352FF0}"/>
              </a:ext>
            </a:extLst>
          </p:cNvPr>
          <p:cNvSpPr txBox="1"/>
          <p:nvPr/>
        </p:nvSpPr>
        <p:spPr>
          <a:xfrm>
            <a:off x="4018553" y="127725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220D9-71E3-47AB-B3C3-5861B0E88B3D}"/>
              </a:ext>
            </a:extLst>
          </p:cNvPr>
          <p:cNvSpPr txBox="1"/>
          <p:nvPr/>
        </p:nvSpPr>
        <p:spPr>
          <a:xfrm>
            <a:off x="7558418" y="127938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85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2927996" y="1905872"/>
            <a:ext cx="366132" cy="2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072705" y="2156290"/>
            <a:ext cx="1876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בחרנו בו באמצעות</a:t>
            </a:r>
          </a:p>
          <a:p>
            <a:pPr algn="r" rtl="1"/>
            <a:r>
              <a:rPr lang="he-IL" dirty="0"/>
              <a:t>המקש </a:t>
            </a:r>
            <a:r>
              <a:rPr lang="en-GB" dirty="0"/>
              <a:t>s</a:t>
            </a:r>
            <a:endParaRPr lang="he-IL" dirty="0"/>
          </a:p>
        </p:txBody>
      </p:sp>
      <p:pic>
        <p:nvPicPr>
          <p:cNvPr id="10" name="Picture 9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4" name="Picture 13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9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9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9891FF-D394-4FFB-93CB-4C77C3B2DC9F}"/>
              </a:ext>
            </a:extLst>
          </p:cNvPr>
          <p:cNvSpPr txBox="1"/>
          <p:nvPr/>
        </p:nvSpPr>
        <p:spPr>
          <a:xfrm>
            <a:off x="1184862" y="4313824"/>
            <a:ext cx="23799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לחיצה על </a:t>
            </a:r>
            <a:r>
              <a:rPr lang="en-GB" dirty="0"/>
              <a:t>s </a:t>
            </a:r>
            <a:r>
              <a:rPr lang="he-IL" dirty="0"/>
              <a:t> כדי לחשוף את הפרי של הנציג</a:t>
            </a:r>
          </a:p>
        </p:txBody>
      </p: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99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21201</TotalTime>
  <Words>428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נא לקרוא את ההוראות היטב. במידה ופרט כלשהו בניסוי לא ברור פנו לנסיין - גם אם זה נראה שולי דפדפו אחורה-וקדימה בהוראות באמצעות החצים (-&gt;) ו(&lt;-) במקלדת.</dc:title>
  <dc:creator>Shay</dc:creator>
  <cp:lastModifiedBy>Ido Ben Artzi</cp:lastModifiedBy>
  <cp:revision>63</cp:revision>
  <dcterms:created xsi:type="dcterms:W3CDTF">2020-03-29T15:38:10Z</dcterms:created>
  <dcterms:modified xsi:type="dcterms:W3CDTF">2021-12-06T09:17:29Z</dcterms:modified>
</cp:coreProperties>
</file>