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55" d="100"/>
          <a:sy n="55" d="100"/>
        </p:scale>
        <p:origin x="79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E422-188F-4315-BB58-A0F8267E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EEA0-31FF-44C0-B636-0CB4B896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8CE6-BD40-4172-9F49-D4D0E0B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D44-BD6B-4C89-906F-2E5BD33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76C-B393-4B1D-B892-271868A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3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556-8627-4555-8F4E-EBB94C30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806C1-8A3C-4D5D-957B-D0E1B3C7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7B3D-3E76-4F15-9A85-E6FBF083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C1DD-B42D-44B4-8E2C-5155ECA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AB7D-F068-4616-B61F-5711C8E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4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9790-52DC-456E-8AB2-E635D0B63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487B-4403-47F5-B973-3CB6F53E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F0C3-D265-4164-BB68-E04A782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C519-7F76-407B-8A20-6B512E6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4BEF-D36E-42BB-8DF3-349B5D8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695F-DC5B-4206-8C4A-69D5108D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62C-DF51-475D-A676-795A395C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935-0A75-497B-A6E7-6D0E126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8197-C94A-4244-A11F-CA691DC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E93C-1993-42F6-926B-BA72A4A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468-2007-47D8-8A0E-460E500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C6CD-A8DE-46BB-8CFE-8A709CC2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548-6D70-4F9F-8DE2-3B6648D6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AB5D-00D4-453B-A00B-4C7F56F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5DE8-3B77-485E-8618-F1E5D72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823-71E3-4B51-82CF-A44A955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48EC-41F4-43D2-B9D0-B59DBB08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51C8-0318-44C1-BB30-9B5B94ED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8F72-8954-4E66-8BC6-FD99A2A3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B1A4-8E38-4807-967D-80F67FE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04AC-2D3E-4BBC-A556-F0194FE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1E6-24DE-4C9D-8ADF-1DBC684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695C-F8AC-42C6-A975-ECC1C07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A2FD-5D39-45ED-8A20-C4B473AE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56EBC-721A-4017-BA37-12EF136A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FCB1-BDB6-479E-B635-AA0AE7CA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1720-2014-44AD-A1E8-A494962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AC1AA-9A48-41D0-9851-E9693F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53E29-C80C-4806-AC69-2AF4BEE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6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69C0-6184-4A52-A445-88EE966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0E1F4-8283-45C8-841E-74B7D3BF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735E-1B2F-4410-8BE2-628C9A2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5D11-9EF9-4262-908A-533791A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D9DEB-4E05-40B6-913A-B00982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7EF1-22F4-429B-8964-E2CE168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76AAB-A3E9-4FD2-95AE-3455406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F72-4E73-47C3-9CA1-A3102A9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E51B-709A-471D-A164-08544B92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DCA-49EC-49A1-A39C-DA3E0F76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006-C439-459A-A7BF-AF97BFF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4A6D-4CE0-425C-8B5E-443CDF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14F3-805E-4017-9B01-69A45BE6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1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07E9-2765-4C31-B1BA-06A8D96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45E7-3D93-4167-8904-D5265432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80A0A-1066-44C8-8CA3-F56E0D51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7267-97AC-46BF-BDFD-CD7CC17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5424-E517-4390-81DA-E67A5F7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C854-932B-4F2E-A22E-D1975BB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FFB4-9E23-41F4-85C5-1F6E28D8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5FEC-9C6E-4F66-B289-6A884C70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EB6A-DCAB-42E0-8444-62A3CEFC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F7B1-0EC4-480B-8296-E359CC2E77EE}" type="datetimeFigureOut">
              <a:rPr lang="he-IL" smtClean="0"/>
              <a:t>ב'/טבת/תשפ"ב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665A-B970-48CD-867F-EA0F43CF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A6C-99B4-4130-9994-350FACEA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2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159"/>
            <a:ext cx="12027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במטלה זו, עליכם לשחק את התפקיד של מנהל/ת חברה קטנה. החברה מייצרת </a:t>
            </a:r>
            <a:r>
              <a:rPr lang="he-IL" b="1" dirty="0"/>
              <a:t>ירקות ובגדים ומנסה למכור אותם בשוק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לחברה יש ארבעה נציגי מכירות, כאשר </a:t>
            </a:r>
            <a:r>
              <a:rPr lang="he-IL" b="1" dirty="0"/>
              <a:t>כל נציג מנסה למכור בגד וירק מסוימים</a:t>
            </a:r>
            <a:r>
              <a:rPr lang="he-IL" dirty="0"/>
              <a:t>. למטה מוצג תרשים שמראה אילו מוצרים מוכר כל נציג.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בשלב ראשון, עליכם להכיר את החברה שלכם </a:t>
            </a:r>
            <a:r>
              <a:rPr lang="he-IL" b="1" dirty="0"/>
              <a:t>ולשנן היטב מה המוצרים שכל נציג ינסה למכור</a:t>
            </a:r>
            <a:r>
              <a:rPr lang="he-IL" dirty="0"/>
              <a:t>, כפי שניתן לראות בטבלה למטה.</a:t>
            </a:r>
          </a:p>
          <a:p>
            <a:pPr algn="r" rtl="1"/>
            <a:br>
              <a:rPr lang="he-IL" dirty="0"/>
            </a:b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בשלב הבא, שלב האימון, תבחנו על הצימודים שלמדתם בין כל מוכר לבין החפצים שהוא מוכר.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בכל צעד יופיע מוכר עם שני חפצים. חפץ אחד שהוא מוכר, וחפץ אחד שהוא לא מוכר.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עליכם לבחור באמצעות המקשים </a:t>
            </a:r>
            <a:r>
              <a:rPr lang="en-US" b="1" dirty="0"/>
              <a:t>s</a:t>
            </a:r>
            <a:r>
              <a:rPr lang="he-IL" b="1" dirty="0"/>
              <a:t> ו </a:t>
            </a:r>
            <a:r>
              <a:rPr lang="en-US" b="1" dirty="0"/>
              <a:t>k</a:t>
            </a:r>
            <a:r>
              <a:rPr lang="he-IL" b="1" dirty="0"/>
              <a:t> במקלדת את הפריט שמתאים למוכר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עליכם להיות מהירים ומדויקים.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בכל פעם שתבצעו </a:t>
            </a:r>
            <a:r>
              <a:rPr lang="he-IL" b="1" dirty="0"/>
              <a:t>טעות או שלא תענו מספיק מהר </a:t>
            </a:r>
            <a:r>
              <a:rPr lang="he-IL" dirty="0"/>
              <a:t>– האימון יתחיל מהתחלה.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6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כעת נתחיל באימון.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לחצו על רווח כדי להתחיל.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קחו כמה רגעים כדי לחזור שוב על החפצים והאנשים.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לחצו על רווח כדי להתחיל שוב את האימון.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4751-E3AF-4387-8232-458D0EB7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504" y="2639348"/>
            <a:ext cx="5536992" cy="1579303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 ברכות על סיום שלב האימון!</a:t>
            </a:r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/>
              <a:t>יש לקרוא לאחראי כדי להמשיך בניסוי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807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13228</TotalTime>
  <Words>187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הוראות נא לקרוא את ההוראות היטב. במידה ופרט כלשהו בניסוי לא ברור פנו לנסיין - גם אם זה נראה שולי דפדפו אחורה-וקדימה בהוראות באמצעות החצים (-&gt;) ו(&lt;-) במקלדת.</dc:title>
  <dc:creator>Shay</dc:creator>
  <cp:lastModifiedBy>Ido Ben Artzi</cp:lastModifiedBy>
  <cp:revision>34</cp:revision>
  <dcterms:created xsi:type="dcterms:W3CDTF">2020-03-29T15:38:10Z</dcterms:created>
  <dcterms:modified xsi:type="dcterms:W3CDTF">2021-12-06T08:59:27Z</dcterms:modified>
</cp:coreProperties>
</file>