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86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DEF3-0F5A-47C2-BDFE-30A1E6C88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9C5AD-E9F7-48B8-94A9-10FBEEE2B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DDF56-2E8F-454D-8800-C53882B7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21CD-3B75-4718-B015-1E1161F099BC}" type="datetimeFigureOut">
              <a:rPr lang="LID4096" smtClean="0"/>
              <a:t>12/28/2021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A63A8-57E7-4A08-93CF-C1132840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AFC6-672C-444D-8AFB-67C7CD7A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B48-69A4-4B37-94CF-C644D752DC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203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F407-A461-407C-ADB8-C2A80668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89FEA-40E8-4C6F-8C6F-DA44F2A1D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D4DB5-F1BC-4DA8-9285-8F540DAD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21CD-3B75-4718-B015-1E1161F099BC}" type="datetimeFigureOut">
              <a:rPr lang="LID4096" smtClean="0"/>
              <a:t>12/28/2021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50BC6-4743-47C2-A294-AE39AEDE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C03A-08F9-4F6C-BAA4-10476D61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B48-69A4-4B37-94CF-C644D752DC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939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D990C-BC4F-45EE-A463-087D4B0CA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DC630-3CCA-4BE5-B8E7-00D235674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403B0-2763-4562-9DBF-40227305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21CD-3B75-4718-B015-1E1161F099BC}" type="datetimeFigureOut">
              <a:rPr lang="LID4096" smtClean="0"/>
              <a:t>12/28/2021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31C8-2C00-4D09-B850-D03F98E2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E0BA-A75C-4E1A-8156-07B93336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B48-69A4-4B37-94CF-C644D752DC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05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E15F-45B4-4904-A119-C67B6897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ECA4-8113-49E3-82C7-9C84F9A5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A21E0-813E-45FF-BE6F-54385D12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21CD-3B75-4718-B015-1E1161F099BC}" type="datetimeFigureOut">
              <a:rPr lang="LID4096" smtClean="0"/>
              <a:t>12/28/2021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A341-5EC3-4321-9CEC-67814E3E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A0FC-106D-4904-8DD4-F9B01877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B48-69A4-4B37-94CF-C644D752DC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985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3005-CE7E-4702-8D3D-D8ED24BC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0A2CE-71DA-43C7-89F9-4D7A2160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B93F-C9AE-4142-9BB7-CF609DA5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21CD-3B75-4718-B015-1E1161F099BC}" type="datetimeFigureOut">
              <a:rPr lang="LID4096" smtClean="0"/>
              <a:t>12/28/2021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E63AB-CFAE-48A8-92B5-FADCD277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C5CB6-287E-4ACC-8D85-42FD5545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B48-69A4-4B37-94CF-C644D752DC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986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1B44-7FB4-4EBE-97D0-C64C5311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FC4A-BD77-4266-99F0-F2E01C2A3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6EA8F-CEED-4BAE-BA8C-05717FF0C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F4066-0CC8-4D16-BDEA-A211F6D2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21CD-3B75-4718-B015-1E1161F099BC}" type="datetimeFigureOut">
              <a:rPr lang="LID4096" smtClean="0"/>
              <a:t>12/28/2021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D4231-2C5E-4C6E-A9B6-7B4D5211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CFC5B-F7D4-46FD-A5B7-2BC74C5C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B48-69A4-4B37-94CF-C644D752DC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008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B2D2-0742-4694-922D-8847A50D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CBFC2-EFD2-4B1A-82A1-F47DEA639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FF903-AF41-452D-9428-6C4DA7144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ACA06-9F48-4AE5-A138-0FD74187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2B142-B6F4-4498-B2E8-981389D3F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2F4CD-80D7-4D5A-9337-CEB63AB5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21CD-3B75-4718-B015-1E1161F099BC}" type="datetimeFigureOut">
              <a:rPr lang="LID4096" smtClean="0"/>
              <a:t>12/28/2021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E5F9E-B182-4F04-A8C5-8BABEFAC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9B1B5-484E-4C45-98CD-390A6FD1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B48-69A4-4B37-94CF-C644D752DC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2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CBD7-09B9-4B8D-A463-43FE3F10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A6738-A52B-4475-9F38-FA7A2450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21CD-3B75-4718-B015-1E1161F099BC}" type="datetimeFigureOut">
              <a:rPr lang="LID4096" smtClean="0"/>
              <a:t>12/28/2021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D40A7-B2CE-42E9-8199-8087AF60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320CB-88E0-4D36-A781-C787CB8E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B48-69A4-4B37-94CF-C644D752DC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436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5AE35-3A73-4637-903D-3929ADC2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21CD-3B75-4718-B015-1E1161F099BC}" type="datetimeFigureOut">
              <a:rPr lang="LID4096" smtClean="0"/>
              <a:t>12/28/2021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91DD5-BFEF-4153-8532-BB53EEBC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0F6C4-BAF9-4BF8-AD4E-B3E63BE7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B48-69A4-4B37-94CF-C644D752DC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85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2908-D65E-420C-81D9-F382F44A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BD5F-1D0B-4449-95E1-1122592CB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58D7E-3A94-497A-8D9C-FF4C55C14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99F47-735E-4C7D-A82B-CC7D892D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21CD-3B75-4718-B015-1E1161F099BC}" type="datetimeFigureOut">
              <a:rPr lang="LID4096" smtClean="0"/>
              <a:t>12/28/2021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63065-6BED-4D49-BD4B-EFD60D49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13A1F-7D55-4F39-BB50-371F1263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B48-69A4-4B37-94CF-C644D752DC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132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843D-0904-4955-8866-61EAE51C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EB8F9-5F5A-41D1-B311-08107FEA1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3EF87-9C56-4931-98B4-4A8589893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FA6FD-DFAD-48F6-A362-D6D8C8FC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21CD-3B75-4718-B015-1E1161F099BC}" type="datetimeFigureOut">
              <a:rPr lang="LID4096" smtClean="0"/>
              <a:t>12/28/2021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E34E1-A11C-4A0F-A3E4-82ABDA3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768D-9E3A-4B29-886A-FEFFA3E3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B48-69A4-4B37-94CF-C644D752DC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26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E493A-2004-4529-A86E-396B0BB5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2CCAF-0D28-49F6-8FFE-D4D97E52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82DCB-919E-4431-87E3-3240A1C3F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21CD-3B75-4718-B015-1E1161F099BC}" type="datetimeFigureOut">
              <a:rPr lang="LID4096" smtClean="0"/>
              <a:t>12/28/2021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0DE38-6309-4AA9-BF9C-6780EDC37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FE28-0E34-48A7-A0AB-87C6AEC41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6BB48-69A4-4B37-94CF-C644D752DC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736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F8EF10-2BE4-4852-B5BD-B0CCDBB8A2B1}"/>
              </a:ext>
            </a:extLst>
          </p:cNvPr>
          <p:cNvSpPr txBox="1"/>
          <p:nvPr/>
        </p:nvSpPr>
        <p:spPr>
          <a:xfrm>
            <a:off x="4293870" y="1173480"/>
            <a:ext cx="3604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b="1" dirty="0"/>
              <a:t>שאלה מספר 1</a:t>
            </a:r>
          </a:p>
          <a:p>
            <a:pPr algn="ctr" rtl="1"/>
            <a:endParaRPr lang="he-IL" sz="2000" dirty="0"/>
          </a:p>
          <a:p>
            <a:pPr algn="ctr" rtl="1"/>
            <a:r>
              <a:rPr lang="he-IL" sz="2000" dirty="0"/>
              <a:t>כמה מוכרים ומוכרות יש במשחק?</a:t>
            </a:r>
            <a:endParaRPr lang="LID4096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D2F9F-1B54-43CA-BEC4-D4F5750BFE87}"/>
              </a:ext>
            </a:extLst>
          </p:cNvPr>
          <p:cNvSpPr txBox="1"/>
          <p:nvPr/>
        </p:nvSpPr>
        <p:spPr>
          <a:xfrm>
            <a:off x="9433560" y="3244334"/>
            <a:ext cx="257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4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DD980-6732-4021-A073-2F50E2B6A97F}"/>
              </a:ext>
            </a:extLst>
          </p:cNvPr>
          <p:cNvSpPr txBox="1"/>
          <p:nvPr/>
        </p:nvSpPr>
        <p:spPr>
          <a:xfrm>
            <a:off x="2453640" y="3213854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2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876D8-DB72-4A75-8ABD-11D02158D29D}"/>
              </a:ext>
            </a:extLst>
          </p:cNvPr>
          <p:cNvSpPr/>
          <p:nvPr/>
        </p:nvSpPr>
        <p:spPr>
          <a:xfrm>
            <a:off x="9326880" y="2987040"/>
            <a:ext cx="579120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94A0F-F3B9-4848-82C3-220B1F32F2E1}"/>
              </a:ext>
            </a:extLst>
          </p:cNvPr>
          <p:cNvSpPr/>
          <p:nvPr/>
        </p:nvSpPr>
        <p:spPr>
          <a:xfrm>
            <a:off x="2286000" y="2987040"/>
            <a:ext cx="624840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500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F8EF10-2BE4-4852-B5BD-B0CCDBB8A2B1}"/>
              </a:ext>
            </a:extLst>
          </p:cNvPr>
          <p:cNvSpPr txBox="1"/>
          <p:nvPr/>
        </p:nvSpPr>
        <p:spPr>
          <a:xfrm>
            <a:off x="2438400" y="1112520"/>
            <a:ext cx="7653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b="1" dirty="0"/>
              <a:t>שאלה מספר </a:t>
            </a:r>
            <a:r>
              <a:rPr lang="en-GB" sz="2000" b="1" dirty="0"/>
              <a:t>2</a:t>
            </a:r>
            <a:endParaRPr lang="he-IL" sz="2000" b="1" dirty="0"/>
          </a:p>
          <a:p>
            <a:pPr algn="ctr" rtl="1"/>
            <a:endParaRPr lang="he-IL" sz="2000" dirty="0"/>
          </a:p>
          <a:p>
            <a:pPr algn="ctr" rtl="1"/>
            <a:r>
              <a:rPr lang="he-IL" sz="2000" dirty="0"/>
              <a:t>האם מיקום הדוכנים על המסך משנה את הסיכוי למכור?</a:t>
            </a:r>
            <a:endParaRPr lang="LID4096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D2F9F-1B54-43CA-BEC4-D4F5750BFE87}"/>
              </a:ext>
            </a:extLst>
          </p:cNvPr>
          <p:cNvSpPr txBox="1"/>
          <p:nvPr/>
        </p:nvSpPr>
        <p:spPr>
          <a:xfrm>
            <a:off x="9525000" y="3213854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כן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DD980-6732-4021-A073-2F50E2B6A97F}"/>
              </a:ext>
            </a:extLst>
          </p:cNvPr>
          <p:cNvSpPr txBox="1"/>
          <p:nvPr/>
        </p:nvSpPr>
        <p:spPr>
          <a:xfrm>
            <a:off x="2438400" y="3246120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לא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876D8-DB72-4A75-8ABD-11D02158D29D}"/>
              </a:ext>
            </a:extLst>
          </p:cNvPr>
          <p:cNvSpPr/>
          <p:nvPr/>
        </p:nvSpPr>
        <p:spPr>
          <a:xfrm>
            <a:off x="7970520" y="2987040"/>
            <a:ext cx="3429000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94A0F-F3B9-4848-82C3-220B1F32F2E1}"/>
              </a:ext>
            </a:extLst>
          </p:cNvPr>
          <p:cNvSpPr/>
          <p:nvPr/>
        </p:nvSpPr>
        <p:spPr>
          <a:xfrm>
            <a:off x="1066800" y="2987040"/>
            <a:ext cx="3322320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69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F8EF10-2BE4-4852-B5BD-B0CCDBB8A2B1}"/>
              </a:ext>
            </a:extLst>
          </p:cNvPr>
          <p:cNvSpPr txBox="1"/>
          <p:nvPr/>
        </p:nvSpPr>
        <p:spPr>
          <a:xfrm>
            <a:off x="2013358" y="1112520"/>
            <a:ext cx="8078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b="1" dirty="0"/>
              <a:t>שאלה מספר </a:t>
            </a:r>
            <a:r>
              <a:rPr lang="en-GB" sz="2000" b="1" dirty="0"/>
              <a:t>3</a:t>
            </a:r>
            <a:endParaRPr lang="he-IL" sz="2000" b="1" dirty="0"/>
          </a:p>
          <a:p>
            <a:pPr algn="ctr" rtl="1"/>
            <a:endParaRPr lang="he-IL" sz="2000" dirty="0"/>
          </a:p>
          <a:p>
            <a:pPr algn="ctr" rtl="1"/>
            <a:r>
              <a:rPr lang="he-IL" sz="2000" dirty="0"/>
              <a:t>האם מיקום האנשים בזמן בחירתם (ימין / שמאל במסך) משנה את הסיכוי למכור?</a:t>
            </a:r>
            <a:endParaRPr lang="LID4096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D2F9F-1B54-43CA-BEC4-D4F5750BFE87}"/>
              </a:ext>
            </a:extLst>
          </p:cNvPr>
          <p:cNvSpPr txBox="1"/>
          <p:nvPr/>
        </p:nvSpPr>
        <p:spPr>
          <a:xfrm>
            <a:off x="9525000" y="3213854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כן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DD980-6732-4021-A073-2F50E2B6A97F}"/>
              </a:ext>
            </a:extLst>
          </p:cNvPr>
          <p:cNvSpPr txBox="1"/>
          <p:nvPr/>
        </p:nvSpPr>
        <p:spPr>
          <a:xfrm>
            <a:off x="2438400" y="3246120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לא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876D8-DB72-4A75-8ABD-11D02158D29D}"/>
              </a:ext>
            </a:extLst>
          </p:cNvPr>
          <p:cNvSpPr/>
          <p:nvPr/>
        </p:nvSpPr>
        <p:spPr>
          <a:xfrm>
            <a:off x="7970520" y="2987040"/>
            <a:ext cx="3429000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94A0F-F3B9-4848-82C3-220B1F32F2E1}"/>
              </a:ext>
            </a:extLst>
          </p:cNvPr>
          <p:cNvSpPr/>
          <p:nvPr/>
        </p:nvSpPr>
        <p:spPr>
          <a:xfrm>
            <a:off x="1066800" y="2987040"/>
            <a:ext cx="3322320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196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F8EF10-2BE4-4852-B5BD-B0CCDBB8A2B1}"/>
              </a:ext>
            </a:extLst>
          </p:cNvPr>
          <p:cNvSpPr txBox="1"/>
          <p:nvPr/>
        </p:nvSpPr>
        <p:spPr>
          <a:xfrm>
            <a:off x="2438400" y="1112520"/>
            <a:ext cx="7653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b="1" dirty="0"/>
              <a:t>שאלה מספר 4</a:t>
            </a:r>
          </a:p>
          <a:p>
            <a:pPr algn="ctr" rtl="1"/>
            <a:endParaRPr lang="he-IL" sz="2000" dirty="0"/>
          </a:p>
          <a:p>
            <a:pPr algn="ctr" rtl="1"/>
            <a:r>
              <a:rPr lang="he-IL" sz="2000" dirty="0"/>
              <a:t>האם הערך של המוצרים (כובע, חולצה, בננה, תפוז) קבוע לאורך כל המטלה?</a:t>
            </a:r>
            <a:endParaRPr lang="LID4096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D2F9F-1B54-43CA-BEC4-D4F5750BFE87}"/>
              </a:ext>
            </a:extLst>
          </p:cNvPr>
          <p:cNvSpPr txBox="1"/>
          <p:nvPr/>
        </p:nvSpPr>
        <p:spPr>
          <a:xfrm>
            <a:off x="9525000" y="3213854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כן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DD980-6732-4021-A073-2F50E2B6A97F}"/>
              </a:ext>
            </a:extLst>
          </p:cNvPr>
          <p:cNvSpPr txBox="1"/>
          <p:nvPr/>
        </p:nvSpPr>
        <p:spPr>
          <a:xfrm>
            <a:off x="2438400" y="3246120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לא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876D8-DB72-4A75-8ABD-11D02158D29D}"/>
              </a:ext>
            </a:extLst>
          </p:cNvPr>
          <p:cNvSpPr/>
          <p:nvPr/>
        </p:nvSpPr>
        <p:spPr>
          <a:xfrm>
            <a:off x="7970520" y="2987040"/>
            <a:ext cx="3429000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94A0F-F3B9-4848-82C3-220B1F32F2E1}"/>
              </a:ext>
            </a:extLst>
          </p:cNvPr>
          <p:cNvSpPr/>
          <p:nvPr/>
        </p:nvSpPr>
        <p:spPr>
          <a:xfrm>
            <a:off x="1066800" y="2987040"/>
            <a:ext cx="3322320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002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F8EF10-2BE4-4852-B5BD-B0CCDBB8A2B1}"/>
              </a:ext>
            </a:extLst>
          </p:cNvPr>
          <p:cNvSpPr txBox="1"/>
          <p:nvPr/>
        </p:nvSpPr>
        <p:spPr>
          <a:xfrm>
            <a:off x="2438400" y="1112520"/>
            <a:ext cx="7653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b="1" dirty="0"/>
              <a:t>שאלה מספר 5</a:t>
            </a:r>
          </a:p>
          <a:p>
            <a:pPr algn="ctr" rtl="1"/>
            <a:endParaRPr lang="he-IL" sz="2000" dirty="0"/>
          </a:p>
          <a:p>
            <a:pPr algn="ctr" rtl="1"/>
            <a:r>
              <a:rPr lang="he-IL" sz="2000" dirty="0"/>
              <a:t>אם מוצר אחד בעל ערך רב בשלב מסויים במשחק – האם ניתן לדעת משהו על המוצרים האחרים?</a:t>
            </a:r>
            <a:endParaRPr lang="LID4096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D2F9F-1B54-43CA-BEC4-D4F5750BFE87}"/>
              </a:ext>
            </a:extLst>
          </p:cNvPr>
          <p:cNvSpPr txBox="1"/>
          <p:nvPr/>
        </p:nvSpPr>
        <p:spPr>
          <a:xfrm>
            <a:off x="8157595" y="3105833"/>
            <a:ext cx="30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לא, אין לזה משמעות – שווי המוצרים לא תלוי זה בזה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DD980-6732-4021-A073-2F50E2B6A97F}"/>
              </a:ext>
            </a:extLst>
          </p:cNvPr>
          <p:cNvSpPr txBox="1"/>
          <p:nvPr/>
        </p:nvSpPr>
        <p:spPr>
          <a:xfrm>
            <a:off x="1146425" y="3229093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כן, שהמוצרים האחרים שווים פחות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876D8-DB72-4A75-8ABD-11D02158D29D}"/>
              </a:ext>
            </a:extLst>
          </p:cNvPr>
          <p:cNvSpPr/>
          <p:nvPr/>
        </p:nvSpPr>
        <p:spPr>
          <a:xfrm>
            <a:off x="7970520" y="2987040"/>
            <a:ext cx="3429000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94A0F-F3B9-4848-82C3-220B1F32F2E1}"/>
              </a:ext>
            </a:extLst>
          </p:cNvPr>
          <p:cNvSpPr/>
          <p:nvPr/>
        </p:nvSpPr>
        <p:spPr>
          <a:xfrm>
            <a:off x="1066800" y="2987040"/>
            <a:ext cx="3322320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972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 Ben Artzi</dc:creator>
  <cp:lastModifiedBy>Ido Ben Artzi</cp:lastModifiedBy>
  <cp:revision>3</cp:revision>
  <dcterms:created xsi:type="dcterms:W3CDTF">2021-12-28T10:26:11Z</dcterms:created>
  <dcterms:modified xsi:type="dcterms:W3CDTF">2021-12-28T14:29:43Z</dcterms:modified>
</cp:coreProperties>
</file>