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934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2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9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9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7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CBAC-0DE8-4C84-B15C-961A73A0026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4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1292"/>
            <a:ext cx="12207874" cy="63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365125"/>
            <a:ext cx="11551921" cy="60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Siegman</dc:creator>
  <cp:lastModifiedBy>Shahar Siegman</cp:lastModifiedBy>
  <cp:revision>2</cp:revision>
  <dcterms:created xsi:type="dcterms:W3CDTF">2016-03-17T13:59:12Z</dcterms:created>
  <dcterms:modified xsi:type="dcterms:W3CDTF">2016-03-17T14:34:25Z</dcterms:modified>
</cp:coreProperties>
</file>