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E733-5DF8-4872-8EEA-94E1BAA7B5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C998-9186-483D-A21A-F7FBEF28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4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E733-5DF8-4872-8EEA-94E1BAA7B5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C998-9186-483D-A21A-F7FBEF28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4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E733-5DF8-4872-8EEA-94E1BAA7B5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C998-9186-483D-A21A-F7FBEF28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E733-5DF8-4872-8EEA-94E1BAA7B5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C998-9186-483D-A21A-F7FBEF28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7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E733-5DF8-4872-8EEA-94E1BAA7B5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C998-9186-483D-A21A-F7FBEF28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3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E733-5DF8-4872-8EEA-94E1BAA7B5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C998-9186-483D-A21A-F7FBEF28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E733-5DF8-4872-8EEA-94E1BAA7B5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C998-9186-483D-A21A-F7FBEF28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E733-5DF8-4872-8EEA-94E1BAA7B5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C998-9186-483D-A21A-F7FBEF28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4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E733-5DF8-4872-8EEA-94E1BAA7B5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C998-9186-483D-A21A-F7FBEF28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6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E733-5DF8-4872-8EEA-94E1BAA7B5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C998-9186-483D-A21A-F7FBEF28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E733-5DF8-4872-8EEA-94E1BAA7B5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C998-9186-483D-A21A-F7FBEF28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1E733-5DF8-4872-8EEA-94E1BAA7B5D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C998-9186-483D-A21A-F7FBEF28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3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49637" y="2505670"/>
            <a:ext cx="7427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SSP1 imp – ssp1 served – ssp2 impression = discrepancy I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SSP2 imp – ssp2 served – </a:t>
            </a:r>
            <a:r>
              <a:rPr lang="en-US" dirty="0" err="1" smtClean="0"/>
              <a:t>pcmnt_house</a:t>
            </a:r>
            <a:r>
              <a:rPr lang="en-US" dirty="0" smtClean="0"/>
              <a:t> = discrepancy II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SSP1 served + ssp2 served – </a:t>
            </a:r>
            <a:r>
              <a:rPr lang="en-US" dirty="0" err="1" smtClean="0"/>
              <a:t>pcmnt_served</a:t>
            </a:r>
            <a:r>
              <a:rPr lang="en-US" dirty="0" smtClean="0"/>
              <a:t> = lost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7" y="0"/>
            <a:ext cx="4421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-1741646"/>
            <a:ext cx="6096000" cy="103412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|tag|;</a:t>
            </a:r>
          </a:p>
          <a:p>
            <a:r>
              <a:rPr lang="en-US" dirty="0" smtClean="0"/>
              <a:t>stat1;</a:t>
            </a:r>
          </a:p>
          <a:p>
            <a:r>
              <a:rPr lang="en-US" dirty="0" smtClean="0"/>
              <a:t>ssp1 imp;</a:t>
            </a:r>
          </a:p>
          <a:p>
            <a:r>
              <a:rPr lang="en-US" dirty="0" smtClean="0"/>
              <a:t>  switch (ssp1 served?) {</a:t>
            </a:r>
          </a:p>
          <a:p>
            <a:r>
              <a:rPr lang="en-US" dirty="0" smtClean="0"/>
              <a:t>  case true:</a:t>
            </a:r>
          </a:p>
          <a:p>
            <a:r>
              <a:rPr lang="en-US" dirty="0" smtClean="0"/>
              <a:t>    |ssp1 served|;</a:t>
            </a:r>
          </a:p>
          <a:p>
            <a:r>
              <a:rPr lang="en-US" dirty="0" smtClean="0"/>
              <a:t>    if (placement?)</a:t>
            </a:r>
          </a:p>
          <a:p>
            <a:r>
              <a:rPr lang="en-US" dirty="0" smtClean="0"/>
              <a:t>      |</a:t>
            </a:r>
            <a:r>
              <a:rPr lang="en-US" dirty="0" err="1" smtClean="0"/>
              <a:t>pcmnt_served</a:t>
            </a:r>
            <a:r>
              <a:rPr lang="en-US" dirty="0" smtClean="0"/>
              <a:t>|;</a:t>
            </a:r>
          </a:p>
          <a:p>
            <a:r>
              <a:rPr lang="en-US" dirty="0" smtClean="0"/>
              <a:t>    else </a:t>
            </a:r>
          </a:p>
          <a:p>
            <a:r>
              <a:rPr lang="en-US" dirty="0" smtClean="0"/>
              <a:t>      lost;</a:t>
            </a:r>
          </a:p>
          <a:p>
            <a:r>
              <a:rPr lang="en-US" dirty="0" smtClean="0"/>
              <a:t>    break;</a:t>
            </a:r>
          </a:p>
          <a:p>
            <a:r>
              <a:rPr lang="en-US" dirty="0" smtClean="0"/>
              <a:t>  case false: {</a:t>
            </a:r>
          </a:p>
          <a:p>
            <a:r>
              <a:rPr lang="en-US" dirty="0" smtClean="0"/>
              <a:t>    ssp2 impression;</a:t>
            </a:r>
          </a:p>
          <a:p>
            <a:r>
              <a:rPr lang="en-US" dirty="0" smtClean="0"/>
              <a:t>    switch (ssp2 served?) {</a:t>
            </a:r>
          </a:p>
          <a:p>
            <a:r>
              <a:rPr lang="en-US" dirty="0" smtClean="0"/>
              <a:t>    case true:</a:t>
            </a:r>
          </a:p>
          <a:p>
            <a:r>
              <a:rPr lang="en-US" dirty="0" smtClean="0"/>
              <a:t>      |ssp2 served|;</a:t>
            </a:r>
          </a:p>
          <a:p>
            <a:r>
              <a:rPr lang="en-US" dirty="0" smtClean="0"/>
              <a:t>      if (placement?)</a:t>
            </a:r>
          </a:p>
          <a:p>
            <a:r>
              <a:rPr lang="en-US" dirty="0" smtClean="0"/>
              <a:t>        |</a:t>
            </a:r>
            <a:r>
              <a:rPr lang="en-US" dirty="0" err="1" smtClean="0"/>
              <a:t>pcmnt_served</a:t>
            </a:r>
            <a:r>
              <a:rPr lang="en-US" dirty="0" smtClean="0"/>
              <a:t>|;</a:t>
            </a:r>
          </a:p>
          <a:p>
            <a:r>
              <a:rPr lang="en-US" dirty="0" smtClean="0"/>
              <a:t>      else</a:t>
            </a:r>
          </a:p>
          <a:p>
            <a:r>
              <a:rPr lang="en-US" dirty="0" smtClean="0"/>
              <a:t>        lost;</a:t>
            </a:r>
          </a:p>
          <a:p>
            <a:r>
              <a:rPr lang="en-US" dirty="0" smtClean="0"/>
              <a:t>      break;</a:t>
            </a:r>
          </a:p>
          <a:p>
            <a:r>
              <a:rPr lang="en-US" dirty="0" smtClean="0"/>
              <a:t>    case false:</a:t>
            </a:r>
          </a:p>
          <a:p>
            <a:r>
              <a:rPr lang="en-US" dirty="0" smtClean="0"/>
              <a:t>      |</a:t>
            </a:r>
            <a:r>
              <a:rPr lang="en-US" dirty="0" err="1" smtClean="0"/>
              <a:t>pcmnt_house</a:t>
            </a:r>
            <a:r>
              <a:rPr lang="en-US" dirty="0" smtClean="0"/>
              <a:t>|;</a:t>
            </a:r>
          </a:p>
          <a:p>
            <a:r>
              <a:rPr lang="en-US" dirty="0" smtClean="0"/>
              <a:t>      break;</a:t>
            </a:r>
          </a:p>
          <a:p>
            <a:r>
              <a:rPr lang="en-US" dirty="0" smtClean="0"/>
              <a:t>    case discrepancy II:</a:t>
            </a:r>
          </a:p>
          <a:p>
            <a:r>
              <a:rPr lang="en-US" dirty="0" smtClean="0"/>
              <a:t>      lost;</a:t>
            </a:r>
          </a:p>
          <a:p>
            <a:r>
              <a:rPr lang="en-US" dirty="0" smtClean="0"/>
              <a:t>      break;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break;</a:t>
            </a:r>
          </a:p>
          <a:p>
            <a:r>
              <a:rPr lang="en-US" dirty="0" smtClean="0"/>
              <a:t>  case discrepancy I:</a:t>
            </a:r>
          </a:p>
          <a:p>
            <a:r>
              <a:rPr lang="en-US" dirty="0" smtClean="0"/>
              <a:t>    lost;</a:t>
            </a:r>
          </a:p>
          <a:p>
            <a:endParaRPr lang="en-US" dirty="0" smtClean="0"/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154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Siegman</dc:creator>
  <cp:lastModifiedBy>Shahar Siegman</cp:lastModifiedBy>
  <cp:revision>8</cp:revision>
  <dcterms:created xsi:type="dcterms:W3CDTF">2015-10-20T10:29:29Z</dcterms:created>
  <dcterms:modified xsi:type="dcterms:W3CDTF">2015-10-20T15:08:32Z</dcterms:modified>
</cp:coreProperties>
</file>