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56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sample of 267 placements from 20 accounts: 10 large, 5 medium and 5 small.</a:t>
            </a:r>
          </a:p>
          <a:p>
            <a:r>
              <a:rPr lang="en-US" dirty="0" smtClean="0"/>
              <a:t>Count “</a:t>
            </a:r>
            <a:r>
              <a:rPr lang="en-US" dirty="0" err="1" smtClean="0"/>
              <a:t>served_tag_network</a:t>
            </a:r>
            <a:r>
              <a:rPr lang="en-US" dirty="0" smtClean="0"/>
              <a:t>” column in RedShift by: placement, date, network.</a:t>
            </a:r>
          </a:p>
          <a:p>
            <a:r>
              <a:rPr lang="en-US" dirty="0" smtClean="0"/>
              <a:t>Run a similar query on </a:t>
            </a:r>
            <a:r>
              <a:rPr lang="en-US" dirty="0" err="1" smtClean="0"/>
              <a:t>kmn_cpm</a:t>
            </a:r>
            <a:r>
              <a:rPr lang="en-US" dirty="0" smtClean="0"/>
              <a:t>, and match the data.</a:t>
            </a:r>
          </a:p>
          <a:p>
            <a:r>
              <a:rPr lang="en-US" dirty="0" smtClean="0"/>
              <a:t>Filter rows of less than 500 events.</a:t>
            </a:r>
          </a:p>
          <a:p>
            <a:r>
              <a:rPr lang="en-US" dirty="0" smtClean="0"/>
              <a:t>Calculate a “deviation” metric for the difference in served (</a:t>
            </a:r>
            <a:r>
              <a:rPr lang="en-US" dirty="0" err="1" smtClean="0"/>
              <a:t>mysql</a:t>
            </a:r>
            <a:r>
              <a:rPr lang="en-US" dirty="0" smtClean="0"/>
              <a:t> vs. RS)</a:t>
            </a:r>
          </a:p>
          <a:p>
            <a:r>
              <a:rPr lang="en-US" dirty="0" smtClean="0"/>
              <a:t>Predict deviation 1-day-ahead using moving average, testing window sizes of between 1 and 5 days.</a:t>
            </a:r>
          </a:p>
        </p:txBody>
      </p:sp>
    </p:spTree>
    <p:extLst>
      <p:ext uri="{BB962C8B-B14F-4D97-AF65-F5344CB8AC3E}">
        <p14:creationId xmlns:p14="http://schemas.microsoft.com/office/powerpoint/2010/main" val="3463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4064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502242"/>
            <a:ext cx="11179509" cy="41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627"/>
            <a:ext cx="10515600" cy="4351338"/>
          </a:xfrm>
        </p:spPr>
        <p:txBody>
          <a:bodyPr/>
          <a:lstStyle/>
          <a:p>
            <a:r>
              <a:rPr lang="en-US" dirty="0" smtClean="0"/>
              <a:t>Proposed model: 1-day moving-average of the deviation between served data in RS and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absolute prediction error on sample data: 13%.</a:t>
            </a:r>
          </a:p>
          <a:p>
            <a:r>
              <a:rPr lang="en-US" dirty="0" smtClean="0"/>
              <a:t>A safety margin of 15% will result in 15% of cases over-estimated.</a:t>
            </a:r>
          </a:p>
          <a:p>
            <a:r>
              <a:rPr lang="en-US" dirty="0"/>
              <a:t>A safety margin of </a:t>
            </a:r>
            <a:r>
              <a:rPr lang="en-US" dirty="0" smtClean="0"/>
              <a:t>20% </a:t>
            </a:r>
            <a:r>
              <a:rPr lang="en-US" dirty="0"/>
              <a:t>will result in </a:t>
            </a:r>
            <a:r>
              <a:rPr lang="en-US" dirty="0" smtClean="0"/>
              <a:t>10% </a:t>
            </a:r>
            <a:r>
              <a:rPr lang="en-US" dirty="0"/>
              <a:t>of cases </a:t>
            </a:r>
            <a:r>
              <a:rPr lang="en-US" dirty="0" smtClean="0"/>
              <a:t>over-estimated.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Calculating safety margin per network may improve the result</a:t>
            </a:r>
          </a:p>
        </p:txBody>
      </p:sp>
    </p:spTree>
    <p:extLst>
      <p:ext uri="{BB962C8B-B14F-4D97-AF65-F5344CB8AC3E}">
        <p14:creationId xmlns:p14="http://schemas.microsoft.com/office/powerpoint/2010/main" val="2122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" y="1117088"/>
            <a:ext cx="10850305" cy="5598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1940" y="5663691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6306" y="5017360"/>
            <a:ext cx="8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44311" y="5444552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92671" y="4755654"/>
            <a:ext cx="9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redshift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388" y="1346826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1972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4139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9743" y="1371159"/>
            <a:ext cx="11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861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PulsePoint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6778" y="1346826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8362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93"/>
            <a:ext cx="10515600" cy="1325563"/>
          </a:xfrm>
        </p:spPr>
        <p:txBody>
          <a:bodyPr/>
          <a:lstStyle/>
          <a:p>
            <a:r>
              <a:rPr lang="en-US" dirty="0" smtClean="0"/>
              <a:t>Deviation per network </a:t>
            </a:r>
            <a:r>
              <a:rPr lang="en-US" sz="2400" dirty="0" smtClean="0"/>
              <a:t>(count of rows with each deviation between -1 and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5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the dates 3/3 – 5/3, far fewer served events appeared in RS than actual number. This affected almost all placements and networks.  “Representation rate” dropped on these days from around 90% to about 40%. These dates were ignored in the analysis presented in earlier slides.</a:t>
            </a:r>
          </a:p>
          <a:p>
            <a:r>
              <a:rPr lang="en-US" dirty="0" smtClean="0"/>
              <a:t>AOL deviations have a similar pattern (deviation per day) across many placements from several users. This non-random effect should be investigated. See next slide.</a:t>
            </a:r>
          </a:p>
          <a:p>
            <a:r>
              <a:rPr lang="en-US" dirty="0" err="1" smtClean="0"/>
              <a:t>Smaato</a:t>
            </a:r>
            <a:r>
              <a:rPr lang="en-US" dirty="0" smtClean="0"/>
              <a:t> deviation is -98%, i.e. less than 2% of served events are detected.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 was substantially incomplete for both 13/3 and 14/3 (data was retrieved early afternoon on 15/3).</a:t>
            </a:r>
          </a:p>
        </p:txBody>
      </p:sp>
    </p:spTree>
    <p:extLst>
      <p:ext uri="{BB962C8B-B14F-4D97-AF65-F5344CB8AC3E}">
        <p14:creationId xmlns:p14="http://schemas.microsoft.com/office/powerpoint/2010/main" val="10369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5" y="574926"/>
            <a:ext cx="12207874" cy="6377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8" y="75414"/>
            <a:ext cx="1194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Deviation time-series: tile = placement, color=network. The “bad days” are the dip in the middle of each x-axis. Placements with similar AOL pattern are circled.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233" y="556181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4051" y="55783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73511" y="1002797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593" y="989475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3675" y="97615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28224" y="54285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98711" y="106863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03070" y="231616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3510" y="413592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4051" y="582194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98710" y="591483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3241" y="278610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899" y="75414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day over day relative change: tile = placement, color=network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 rows:</a:t>
            </a:r>
          </a:p>
          <a:p>
            <a:pPr lvl="1"/>
            <a:r>
              <a:rPr lang="en-US" dirty="0" smtClean="0"/>
              <a:t>Total: 25763 </a:t>
            </a:r>
          </a:p>
          <a:p>
            <a:pPr lvl="1"/>
            <a:r>
              <a:rPr lang="en-US" dirty="0" smtClean="0"/>
              <a:t>Served network == “h”: 5399 </a:t>
            </a:r>
          </a:p>
          <a:p>
            <a:pPr lvl="1"/>
            <a:r>
              <a:rPr lang="en-US" dirty="0" smtClean="0"/>
              <a:t>Served network blank: 5387 (21%)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--&gt; </a:t>
            </a:r>
            <a:r>
              <a:rPr lang="en-US" dirty="0" smtClean="0"/>
              <a:t>Rows expected to be matched in </a:t>
            </a:r>
            <a:r>
              <a:rPr lang="en-US" dirty="0" err="1" smtClean="0"/>
              <a:t>mysql</a:t>
            </a:r>
            <a:r>
              <a:rPr lang="en-US" dirty="0" smtClean="0"/>
              <a:t>: 14977</a:t>
            </a:r>
          </a:p>
          <a:p>
            <a:r>
              <a:rPr lang="en-US" dirty="0" smtClean="0"/>
              <a:t>RS rows unmatched by a corresponding </a:t>
            </a:r>
            <a:r>
              <a:rPr lang="en-US" dirty="0" err="1" smtClean="0"/>
              <a:t>MySql</a:t>
            </a:r>
            <a:r>
              <a:rPr lang="en-US" dirty="0" smtClean="0"/>
              <a:t> row: 999, most of them from 13/3 and 14/3 (data was collected on 15/3). </a:t>
            </a:r>
          </a:p>
          <a:p>
            <a:r>
              <a:rPr lang="en-US" dirty="0" smtClean="0"/>
              <a:t>Rows from </a:t>
            </a:r>
            <a:r>
              <a:rPr lang="en-US" dirty="0" err="1" smtClean="0"/>
              <a:t>MySql</a:t>
            </a:r>
            <a:r>
              <a:rPr lang="en-US" dirty="0" smtClean="0"/>
              <a:t> with at least 10 served, but no matching RS data: 22 rows.</a:t>
            </a:r>
          </a:p>
          <a:p>
            <a:pPr lvl="1"/>
            <a:r>
              <a:rPr lang="en-US" dirty="0" smtClean="0"/>
              <a:t>16 of them are </a:t>
            </a:r>
            <a:r>
              <a:rPr lang="en-US" dirty="0" err="1" smtClean="0"/>
              <a:t>smaato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served count in these 22 unmatched rows: 97.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444</Words>
  <Application>Microsoft Office PowerPoint</Application>
  <PresentationFormat>Widescreen</PresentationFormat>
  <Paragraphs>41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Methodology</vt:lpstr>
      <vt:lpstr>Result</vt:lpstr>
      <vt:lpstr>Deviation per network (count of rows with each deviation between -1 and 1)</vt:lpstr>
      <vt:lpstr>Important notes</vt:lpstr>
      <vt:lpstr>PowerPoint Presentation</vt:lpstr>
      <vt:lpstr>PowerPoint Presentation</vt:lpstr>
      <vt:lpstr>Technical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21</cp:revision>
  <dcterms:created xsi:type="dcterms:W3CDTF">2016-03-17T13:59:12Z</dcterms:created>
  <dcterms:modified xsi:type="dcterms:W3CDTF">2016-03-20T16:48:42Z</dcterms:modified>
</cp:coreProperties>
</file>