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3" r:id="rId5"/>
    <p:sldId id="257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Content Placeholder 5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61" y="534839"/>
            <a:ext cx="4732607" cy="5964116"/>
          </a:xfrm>
        </p:spPr>
      </p:pic>
      <p:cxnSp>
        <p:nvCxnSpPr>
          <p:cNvPr id="9" name="Straight Connector 8"/>
          <p:cNvCxnSpPr/>
          <p:nvPr/>
        </p:nvCxnSpPr>
        <p:spPr>
          <a:xfrm>
            <a:off x="1352744" y="5814205"/>
            <a:ext cx="312276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430382" y="1696825"/>
            <a:ext cx="31098" cy="43721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15302" y="1969989"/>
            <a:ext cx="3768940" cy="2856342"/>
            <a:chOff x="1450041" y="806543"/>
            <a:chExt cx="3768940" cy="3779835"/>
          </a:xfrm>
        </p:grpSpPr>
        <p:sp>
          <p:nvSpPr>
            <p:cNvPr id="6" name="TextBox 5"/>
            <p:cNvSpPr txBox="1"/>
            <p:nvPr/>
          </p:nvSpPr>
          <p:spPr>
            <a:xfrm rot="16200000">
              <a:off x="845390" y="3147516"/>
              <a:ext cx="157863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accent6">
                      <a:lumMod val="75000"/>
                    </a:schemeClr>
                  </a:solidFill>
                </a:rPr>
                <a:t>eCPM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096219" y="4586378"/>
              <a:ext cx="3122762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096219" y="3343685"/>
              <a:ext cx="3122762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96219" y="2075114"/>
              <a:ext cx="3122762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096219" y="806543"/>
              <a:ext cx="3122762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206759" y="1969988"/>
            <a:ext cx="2268749" cy="4653217"/>
            <a:chOff x="2872596" y="787500"/>
            <a:chExt cx="2268749" cy="5852958"/>
          </a:xfrm>
        </p:grpSpPr>
        <p:sp>
          <p:nvSpPr>
            <p:cNvPr id="7" name="TextBox 6"/>
            <p:cNvSpPr txBox="1"/>
            <p:nvPr/>
          </p:nvSpPr>
          <p:spPr>
            <a:xfrm>
              <a:off x="2958461" y="6271126"/>
              <a:ext cx="157863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Fill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 flipV="1">
              <a:off x="2872596" y="787500"/>
              <a:ext cx="0" cy="504395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3657599" y="797170"/>
              <a:ext cx="0" cy="504395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4399472" y="806840"/>
              <a:ext cx="0" cy="504395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5141345" y="816510"/>
              <a:ext cx="0" cy="504395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68" y="365125"/>
            <a:ext cx="5726668" cy="6187186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6434097" y="748998"/>
            <a:ext cx="4691275" cy="5104671"/>
            <a:chOff x="6434097" y="748998"/>
            <a:chExt cx="4691275" cy="5104671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6464752" y="5833545"/>
              <a:ext cx="4646491" cy="967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464752" y="4848224"/>
              <a:ext cx="4519327" cy="99499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440310" y="3876285"/>
              <a:ext cx="4260797" cy="196693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434097" y="2828147"/>
              <a:ext cx="3764980" cy="301506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434097" y="1795656"/>
              <a:ext cx="2829451" cy="40580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6434097" y="846590"/>
              <a:ext cx="30655" cy="4996626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9546739" y="748998"/>
              <a:ext cx="157863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Fill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86590" y="1219843"/>
            <a:ext cx="8538781" cy="9119910"/>
            <a:chOff x="2586590" y="1219843"/>
            <a:chExt cx="8538781" cy="9119910"/>
          </a:xfrm>
        </p:grpSpPr>
        <p:sp>
          <p:nvSpPr>
            <p:cNvPr id="28" name="Arc 27"/>
            <p:cNvSpPr/>
            <p:nvPr/>
          </p:nvSpPr>
          <p:spPr>
            <a:xfrm>
              <a:off x="2586590" y="1795656"/>
              <a:ext cx="7612487" cy="8544097"/>
            </a:xfrm>
            <a:prstGeom prst="arc">
              <a:avLst>
                <a:gd name="adj1" fmla="val 16200000"/>
                <a:gd name="adj2" fmla="val 21365981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>
              <a:spLocks noChangeAspect="1"/>
            </p:cNvSpPr>
            <p:nvPr/>
          </p:nvSpPr>
          <p:spPr>
            <a:xfrm>
              <a:off x="4024149" y="2896943"/>
              <a:ext cx="5239399" cy="5825026"/>
            </a:xfrm>
            <a:prstGeom prst="arc">
              <a:avLst>
                <a:gd name="adj1" fmla="val 16061702"/>
                <a:gd name="adj2" fmla="val 21566994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/>
            <p:cNvSpPr>
              <a:spLocks noChangeAspect="1"/>
            </p:cNvSpPr>
            <p:nvPr/>
          </p:nvSpPr>
          <p:spPr>
            <a:xfrm rot="317127">
              <a:off x="4225340" y="3766887"/>
              <a:ext cx="4099147" cy="4557323"/>
            </a:xfrm>
            <a:prstGeom prst="arc">
              <a:avLst>
                <a:gd name="adj1" fmla="val 16200000"/>
                <a:gd name="adj2" fmla="val 21067294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>
              <a:spLocks noChangeAspect="1"/>
            </p:cNvSpPr>
            <p:nvPr/>
          </p:nvSpPr>
          <p:spPr>
            <a:xfrm>
              <a:off x="5526844" y="4848224"/>
              <a:ext cx="1875817" cy="2085483"/>
            </a:xfrm>
            <a:prstGeom prst="arc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46738" y="1219843"/>
              <a:ext cx="157863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accent6">
                      <a:lumMod val="75000"/>
                    </a:schemeClr>
                  </a:solidFill>
                </a:rPr>
                <a:t>eCPM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46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550" y="365125"/>
            <a:ext cx="4185249" cy="5069517"/>
          </a:xfrm>
        </p:spPr>
        <p:txBody>
          <a:bodyPr/>
          <a:lstStyle/>
          <a:p>
            <a:r>
              <a:rPr lang="en-US" dirty="0" smtClean="0"/>
              <a:t>What are the 3 top chains by </a:t>
            </a:r>
            <a:r>
              <a:rPr lang="en-US" dirty="0" err="1" smtClean="0"/>
              <a:t>rCPM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4778"/>
          <a:stretch/>
        </p:blipFill>
        <p:spPr>
          <a:xfrm>
            <a:off x="274175" y="347873"/>
            <a:ext cx="4663440" cy="6187186"/>
          </a:xfrm>
        </p:spPr>
      </p:pic>
      <p:cxnSp>
        <p:nvCxnSpPr>
          <p:cNvPr id="9" name="Straight Connector 8"/>
          <p:cNvCxnSpPr/>
          <p:nvPr/>
        </p:nvCxnSpPr>
        <p:spPr>
          <a:xfrm>
            <a:off x="1352744" y="5814205"/>
            <a:ext cx="312276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430382" y="534839"/>
            <a:ext cx="0" cy="5534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508021" y="1027521"/>
            <a:ext cx="3260785" cy="4396083"/>
            <a:chOff x="1508021" y="1027521"/>
            <a:chExt cx="3260785" cy="4396083"/>
          </a:xfrm>
        </p:grpSpPr>
        <p:grpSp>
          <p:nvGrpSpPr>
            <p:cNvPr id="47" name="Group 46"/>
            <p:cNvGrpSpPr/>
            <p:nvPr/>
          </p:nvGrpSpPr>
          <p:grpSpPr>
            <a:xfrm>
              <a:off x="1611984" y="1027521"/>
              <a:ext cx="3026491" cy="3000245"/>
              <a:chOff x="1611984" y="1027521"/>
              <a:chExt cx="3026491" cy="3000245"/>
            </a:xfrm>
          </p:grpSpPr>
          <p:sp>
            <p:nvSpPr>
              <p:cNvPr id="48" name="Freeform 47"/>
              <p:cNvSpPr/>
              <p:nvPr/>
            </p:nvSpPr>
            <p:spPr>
              <a:xfrm>
                <a:off x="2677212" y="1027521"/>
                <a:ext cx="1743959" cy="2337847"/>
              </a:xfrm>
              <a:custGeom>
                <a:avLst/>
                <a:gdLst>
                  <a:gd name="connsiteX0" fmla="*/ 0 w 1640264"/>
                  <a:gd name="connsiteY0" fmla="*/ 0 h 2441542"/>
                  <a:gd name="connsiteX1" fmla="*/ 131975 w 1640264"/>
                  <a:gd name="connsiteY1" fmla="*/ 659876 h 2441542"/>
                  <a:gd name="connsiteX2" fmla="*/ 490194 w 1640264"/>
                  <a:gd name="connsiteY2" fmla="*/ 1517715 h 2441542"/>
                  <a:gd name="connsiteX3" fmla="*/ 1131217 w 1640264"/>
                  <a:gd name="connsiteY3" fmla="*/ 2187018 h 2441542"/>
                  <a:gd name="connsiteX4" fmla="*/ 1640264 w 1640264"/>
                  <a:gd name="connsiteY4" fmla="*/ 2441542 h 2441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0264" h="2441542">
                    <a:moveTo>
                      <a:pt x="0" y="0"/>
                    </a:moveTo>
                    <a:cubicBezTo>
                      <a:pt x="25138" y="203462"/>
                      <a:pt x="50276" y="406924"/>
                      <a:pt x="131975" y="659876"/>
                    </a:cubicBezTo>
                    <a:cubicBezTo>
                      <a:pt x="213674" y="912828"/>
                      <a:pt x="323654" y="1263191"/>
                      <a:pt x="490194" y="1517715"/>
                    </a:cubicBezTo>
                    <a:cubicBezTo>
                      <a:pt x="656734" y="1772239"/>
                      <a:pt x="939539" y="2033047"/>
                      <a:pt x="1131217" y="2187018"/>
                    </a:cubicBezTo>
                    <a:cubicBezTo>
                      <a:pt x="1322895" y="2340989"/>
                      <a:pt x="1569563" y="2348845"/>
                      <a:pt x="1640264" y="2441542"/>
                    </a:cubicBezTo>
                  </a:path>
                </a:pathLst>
              </a:custGeom>
              <a:noFill/>
              <a:ln w="190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2312136" y="1027522"/>
                <a:ext cx="2326339" cy="2744533"/>
              </a:xfrm>
              <a:custGeom>
                <a:avLst/>
                <a:gdLst>
                  <a:gd name="connsiteX0" fmla="*/ 0 w 1640264"/>
                  <a:gd name="connsiteY0" fmla="*/ 0 h 2441542"/>
                  <a:gd name="connsiteX1" fmla="*/ 131975 w 1640264"/>
                  <a:gd name="connsiteY1" fmla="*/ 659876 h 2441542"/>
                  <a:gd name="connsiteX2" fmla="*/ 490194 w 1640264"/>
                  <a:gd name="connsiteY2" fmla="*/ 1517715 h 2441542"/>
                  <a:gd name="connsiteX3" fmla="*/ 1131217 w 1640264"/>
                  <a:gd name="connsiteY3" fmla="*/ 2187018 h 2441542"/>
                  <a:gd name="connsiteX4" fmla="*/ 1640264 w 1640264"/>
                  <a:gd name="connsiteY4" fmla="*/ 2441542 h 2441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0264" h="2441542">
                    <a:moveTo>
                      <a:pt x="0" y="0"/>
                    </a:moveTo>
                    <a:cubicBezTo>
                      <a:pt x="25138" y="203462"/>
                      <a:pt x="50276" y="406924"/>
                      <a:pt x="131975" y="659876"/>
                    </a:cubicBezTo>
                    <a:cubicBezTo>
                      <a:pt x="213674" y="912828"/>
                      <a:pt x="323654" y="1263191"/>
                      <a:pt x="490194" y="1517715"/>
                    </a:cubicBezTo>
                    <a:cubicBezTo>
                      <a:pt x="656734" y="1772239"/>
                      <a:pt x="939539" y="2033047"/>
                      <a:pt x="1131217" y="2187018"/>
                    </a:cubicBezTo>
                    <a:cubicBezTo>
                      <a:pt x="1322895" y="2340989"/>
                      <a:pt x="1569563" y="2348845"/>
                      <a:pt x="1640264" y="2441542"/>
                    </a:cubicBezTo>
                  </a:path>
                </a:pathLst>
              </a:custGeom>
              <a:noFill/>
              <a:ln w="190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1611984" y="1282046"/>
                <a:ext cx="2312032" cy="2745720"/>
              </a:xfrm>
              <a:custGeom>
                <a:avLst/>
                <a:gdLst>
                  <a:gd name="connsiteX0" fmla="*/ 0 w 1640264"/>
                  <a:gd name="connsiteY0" fmla="*/ 0 h 2441542"/>
                  <a:gd name="connsiteX1" fmla="*/ 131975 w 1640264"/>
                  <a:gd name="connsiteY1" fmla="*/ 659876 h 2441542"/>
                  <a:gd name="connsiteX2" fmla="*/ 490194 w 1640264"/>
                  <a:gd name="connsiteY2" fmla="*/ 1517715 h 2441542"/>
                  <a:gd name="connsiteX3" fmla="*/ 1131217 w 1640264"/>
                  <a:gd name="connsiteY3" fmla="*/ 2187018 h 2441542"/>
                  <a:gd name="connsiteX4" fmla="*/ 1640264 w 1640264"/>
                  <a:gd name="connsiteY4" fmla="*/ 2441542 h 2441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0264" h="2441542">
                    <a:moveTo>
                      <a:pt x="0" y="0"/>
                    </a:moveTo>
                    <a:cubicBezTo>
                      <a:pt x="25138" y="203462"/>
                      <a:pt x="50276" y="406924"/>
                      <a:pt x="131975" y="659876"/>
                    </a:cubicBezTo>
                    <a:cubicBezTo>
                      <a:pt x="213674" y="912828"/>
                      <a:pt x="323654" y="1263191"/>
                      <a:pt x="490194" y="1517715"/>
                    </a:cubicBezTo>
                    <a:cubicBezTo>
                      <a:pt x="656734" y="1772239"/>
                      <a:pt x="939539" y="2033047"/>
                      <a:pt x="1131217" y="2187018"/>
                    </a:cubicBezTo>
                    <a:cubicBezTo>
                      <a:pt x="1322895" y="2340989"/>
                      <a:pt x="1569563" y="2348845"/>
                      <a:pt x="1640264" y="2441542"/>
                    </a:cubicBezTo>
                  </a:path>
                </a:pathLst>
              </a:custGeom>
              <a:noFill/>
              <a:ln w="190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508021" y="4777273"/>
              <a:ext cx="3260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4">
                      <a:lumMod val="50000"/>
                    </a:schemeClr>
                  </a:solidFill>
                </a:rPr>
                <a:t>rCPM</a:t>
              </a:r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</a:rPr>
                <a:t> “contour lines” have the shape y=a/x</a:t>
              </a:r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53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2" t="5162" r="267" b="2402"/>
          <a:stretch/>
        </p:blipFill>
        <p:spPr>
          <a:xfrm>
            <a:off x="5819368" y="365125"/>
            <a:ext cx="5534432" cy="612648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546618" y="748998"/>
            <a:ext cx="4578754" cy="4646109"/>
            <a:chOff x="6546618" y="748998"/>
            <a:chExt cx="4578754" cy="4646109"/>
          </a:xfrm>
        </p:grpSpPr>
        <p:sp>
          <p:nvSpPr>
            <p:cNvPr id="37" name="TextBox 36"/>
            <p:cNvSpPr txBox="1"/>
            <p:nvPr/>
          </p:nvSpPr>
          <p:spPr>
            <a:xfrm>
              <a:off x="9546739" y="748998"/>
              <a:ext cx="157863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accent3">
                      <a:lumMod val="50000"/>
                    </a:schemeClr>
                  </a:solidFill>
                </a:rPr>
                <a:t>rCPM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546618" y="1615272"/>
              <a:ext cx="4360194" cy="3779835"/>
              <a:chOff x="2096219" y="806543"/>
              <a:chExt cx="3122762" cy="3779835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2096219" y="4586378"/>
                <a:ext cx="3122762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096219" y="3343685"/>
                <a:ext cx="3122762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096219" y="2075114"/>
                <a:ext cx="3122762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096219" y="806543"/>
                <a:ext cx="3122762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itle 1"/>
          <p:cNvSpPr txBox="1">
            <a:spLocks/>
          </p:cNvSpPr>
          <p:nvPr/>
        </p:nvSpPr>
        <p:spPr>
          <a:xfrm>
            <a:off x="1532251" y="744688"/>
            <a:ext cx="4185249" cy="5069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And 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0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1" y="385805"/>
            <a:ext cx="10177610" cy="6106566"/>
          </a:xfrm>
        </p:spPr>
      </p:pic>
    </p:spTree>
    <p:extLst>
      <p:ext uri="{BB962C8B-B14F-4D97-AF65-F5344CB8AC3E}">
        <p14:creationId xmlns:p14="http://schemas.microsoft.com/office/powerpoint/2010/main" val="87890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1" y="523035"/>
            <a:ext cx="9853998" cy="5912399"/>
          </a:xfrm>
        </p:spPr>
      </p:pic>
    </p:spTree>
    <p:extLst>
      <p:ext uri="{BB962C8B-B14F-4D97-AF65-F5344CB8AC3E}">
        <p14:creationId xmlns:p14="http://schemas.microsoft.com/office/powerpoint/2010/main" val="23564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84" y="365125"/>
            <a:ext cx="9984172" cy="5990503"/>
          </a:xfrm>
        </p:spPr>
      </p:pic>
    </p:spTree>
    <p:extLst>
      <p:ext uri="{BB962C8B-B14F-4D97-AF65-F5344CB8AC3E}">
        <p14:creationId xmlns:p14="http://schemas.microsoft.com/office/powerpoint/2010/main" val="14429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1261</TotalTime>
  <Words>26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PowerPoint Presentation</vt:lpstr>
      <vt:lpstr>PowerPoint Presentation</vt:lpstr>
      <vt:lpstr>What are the 3 top chains by rCPM?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Siegman</dc:creator>
  <cp:lastModifiedBy>Shahar Siegman</cp:lastModifiedBy>
  <cp:revision>12</cp:revision>
  <dcterms:created xsi:type="dcterms:W3CDTF">2016-01-06T14:29:48Z</dcterms:created>
  <dcterms:modified xsi:type="dcterms:W3CDTF">2016-01-07T11:31:23Z</dcterms:modified>
</cp:coreProperties>
</file>