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E7EAB8-760D-CFD4-9CBE-30011248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6F5904D-D2EB-3F00-BC10-6DB118260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81098C-662C-A6B1-8BCA-E4BA552F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BD3258-5037-D8A0-F6B2-DA3A6FBD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CCD4F3-5D8B-6376-E34E-3A797723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6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77E135-A031-6CE6-6D3D-9044234D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657B912-AF4B-B673-4234-C0D10489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5F3A04-69BA-16B3-E8D0-F121CE5E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14C7E4-40F9-3ACB-3697-9176F471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235C0D-252C-55F3-4425-06EF65BA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5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3854843-AA0C-B46E-AC07-E6B48CAE3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62152C-BAE9-14E4-7C16-633A0D1B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205DF0-2E63-0F6B-6B4D-804AA47D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DDDB4E-4E14-9428-246F-A9E8B071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C14D0C-128E-5DF7-336E-D8433FE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62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884047-793D-4DA0-C4DD-94C03994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1D83AC-D922-A0FE-59CA-A1361147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78BCFD-9F3C-1A40-D8AC-5F279DE9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F89087-D6E4-5E16-68E9-7E97C50A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C44759-1094-CCA0-2689-BA203F43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72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E2C6B-2694-EAD5-03C5-B25FDE22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2377C2-0C84-2A4F-2ED5-E88A6396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FBD06B-67B9-4236-81FD-EA3A68CC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95F617-EF0D-561B-B64B-D885408E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A6DF87-C167-EECE-FED7-78C043D4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8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0EAD55-1FB9-E72F-411B-7AEA89F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C60F33-50D8-EE54-5550-83D5CBB78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AB41D2C-02AB-3AD8-666B-9D018B104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4C3966-EAE3-AE43-DDE9-36B812EB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BC51C9-7EA0-C9C0-3430-71FB943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3F7036-9B79-2B44-BB7F-CE70B30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15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2E834-9EE2-6B49-5E04-9F6DEEBF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3C2486-3E7D-59E3-7367-DD3FE215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CF3A9D-D8B2-6988-99EA-027D5099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45F33C9-39E4-F599-84A8-0AC8DD8C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37F1958-52FF-8A0F-5490-6DF13D414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C38ECB6-A531-C2A0-7C21-6F33DE01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319AE39-243B-28E4-AA37-8766903C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580FA92-CF00-5D17-B7D8-BC1B1406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07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0C0FBA-0829-A498-6A6B-3166E873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A9252DB-1803-0169-25CC-DB27357E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A472A89-B50D-0E27-9CE2-90DDACB5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8449970-5738-C0C7-3A4C-7C0EFAB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88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CCE3F85-F52D-E604-ED44-551EBD78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0AC7E0-3697-1770-F552-C8580CFF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B31539-AB1A-6814-35FE-A84F96B4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26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2C3C0-6E12-EA3E-B8AD-81981247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8DD83C-E7C6-5B5B-7561-90669132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5906A2-0EF2-4792-EAEE-516C1A14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9E709C-3936-D9AD-2B51-9F4B65CB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137F33-4ABB-1FAD-D224-B022323B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5FFCF3A-F6A3-013E-D466-364023F1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313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9BCE72-CABE-EE28-6497-9E5005E8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49C628E-D6E6-FD91-7516-FCA0F3B7D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8B9880D-2028-5F2F-4B79-BF0992E75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9F64489-94BB-15E3-8338-E6061293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596943-BBAA-F479-EFC8-A8EBB94D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09E574-A093-CE3E-1CD8-BD8391DD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5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EC64793-289B-DF38-305A-D5A852A1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504355-11F6-648B-8897-F9A0806E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ED0CC2-B2D4-B71A-D1CB-DBC963EC4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E4F1-E323-438F-BDBB-031004AB24C8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3E30C5-F15E-BE90-0612-901B814C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FEDA87-9B08-122F-BC09-865F685A9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52898A-FAFF-3121-B830-C79A8829A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T4 -RDM</a:t>
            </a:r>
            <a:endParaRPr lang="LID4096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7A640A-BEEC-83E8-C218-B70F07708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Shahar </a:t>
            </a:r>
            <a:r>
              <a:rPr lang="en-US" dirty="0" err="1"/>
              <a:t>shamur</a:t>
            </a:r>
            <a:endParaRPr lang="en-US" dirty="0"/>
          </a:p>
          <a:p>
            <a:r>
              <a:rPr lang="en-US" dirty="0"/>
              <a:t>Professor Sharon </a:t>
            </a:r>
            <a:r>
              <a:rPr lang="en-US" dirty="0" err="1"/>
              <a:t>Gilai</a:t>
            </a:r>
            <a:r>
              <a:rPr lang="en-US" dirty="0"/>
              <a:t> -  Dotan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1445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DDE085D-1D6F-B8E3-BB07-B430B6A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2" y="421280"/>
            <a:ext cx="11785715" cy="260934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C61B571-0DBD-B15F-57AD-DFA06CCD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" r="488"/>
          <a:stretch>
            <a:fillRect/>
          </a:stretch>
        </p:blipFill>
        <p:spPr>
          <a:xfrm>
            <a:off x="1197429" y="3233783"/>
            <a:ext cx="9144000" cy="33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FD08B36-1917-EF81-E3C6-951D9F0244FE}"/>
              </a:ext>
            </a:extLst>
          </p:cNvPr>
          <p:cNvSpPr txBox="1"/>
          <p:nvPr/>
        </p:nvSpPr>
        <p:spPr>
          <a:xfrm>
            <a:off x="2149928" y="175697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CHAT GPT -5 </a:t>
            </a:r>
            <a:endParaRPr lang="LID4096" sz="3200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15AE5AE-DD6E-8486-40BC-BEB33E72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954851"/>
            <a:ext cx="6593101" cy="55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9098-52CD-8192-05D8-9964E2BFD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8F84575-9F3F-D259-45D3-0A8808E61C67}"/>
              </a:ext>
            </a:extLst>
          </p:cNvPr>
          <p:cNvSpPr txBox="1"/>
          <p:nvPr/>
        </p:nvSpPr>
        <p:spPr>
          <a:xfrm>
            <a:off x="2149928" y="143039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Perplexity </a:t>
            </a:r>
            <a:endParaRPr lang="LID4096" sz="3200" b="1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6A8F553-6192-AA12-367E-7FED6E7B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92" y="883691"/>
            <a:ext cx="7768790" cy="59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55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Office PowerPoint</Application>
  <PresentationFormat>מסך רחב</PresentationFormat>
  <Paragraphs>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T4 -RDM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 Shamur</dc:creator>
  <cp:lastModifiedBy>Shahar Shamur</cp:lastModifiedBy>
  <cp:revision>1</cp:revision>
  <dcterms:created xsi:type="dcterms:W3CDTF">2025-08-12T17:43:58Z</dcterms:created>
  <dcterms:modified xsi:type="dcterms:W3CDTF">2025-08-12T18:14:52Z</dcterms:modified>
</cp:coreProperties>
</file>