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70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108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645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62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06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547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15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88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33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90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59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07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9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45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87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6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24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837A3D7-1D6F-4F90-BF81-9405D313C999}" type="datetimeFigureOut">
              <a:rPr lang="LID4096" smtClean="0"/>
              <a:t>03/24/2025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2A299F-C08B-44D6-9C1E-4F2BA78F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026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har9991/t1_visio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F81CBB-16AD-E01C-96F8-861D46CF3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311" y="1257299"/>
            <a:ext cx="3583865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Challenges in vision science</a:t>
            </a:r>
          </a:p>
          <a:p>
            <a:pPr algn="l"/>
            <a:r>
              <a:rPr lang="en-US" sz="2800" dirty="0"/>
              <a:t>Shahar </a:t>
            </a:r>
            <a:r>
              <a:rPr lang="en-US" sz="2800" dirty="0" err="1"/>
              <a:t>shamur</a:t>
            </a:r>
            <a:r>
              <a:rPr lang="en-US" sz="2800" dirty="0"/>
              <a:t>  </a:t>
            </a:r>
          </a:p>
          <a:p>
            <a:pPr algn="l"/>
            <a:r>
              <a:rPr lang="en-US" sz="2800" dirty="0"/>
              <a:t>Submission date: 25.04.2025</a:t>
            </a:r>
            <a:endParaRPr lang="LID4096" sz="2800" dirty="0"/>
          </a:p>
        </p:txBody>
      </p:sp>
      <p:sp useBgFill="1">
        <p:nvSpPr>
          <p:cNvPr id="19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45E725D-F095-6D41-692D-DA85CB255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en-US"/>
              <a:t>Targil 1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4169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CF3940-2E16-9F21-4BE6-7A6565A9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description of the task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601F0CB-55B8-B626-27CF-76CB0170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b="1" dirty="0"/>
              <a:t>Cambridge Face Memory Test</a:t>
            </a:r>
            <a:r>
              <a:rPr lang="en-US" sz="2800" dirty="0"/>
              <a:t>, I was asked to memorize a set of unfamiliar faces. After that, I had to recognize these faces among other similar-looking faces, sometimes shown from different angles or in different lighting. The test was designed to measure how well I can remember and recognize faces. It’s often used in research to study face recognition skills and conditions like face blindness.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6507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B5432E-4669-D22C-1B75-60E7C1E8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the visual angle  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FE4F478-976F-5B70-67AD-E072ABB55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Stimulus size – 4.5 cm.</a:t>
                </a:r>
              </a:p>
              <a:p>
                <a:r>
                  <a:rPr lang="en-US" dirty="0"/>
                  <a:t>Distance – 60 cm.</a:t>
                </a:r>
              </a:p>
              <a:p>
                <a:r>
                  <a:rPr lang="en-US" b="0" dirty="0">
                    <a:sym typeface="Wingdings" panose="05000000000000000000" pitchFamily="2" charset="2"/>
                  </a:rPr>
                  <a:t>According to the equation 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r>
                  <a:rPr lang="en-US" dirty="0"/>
                  <a:t>= </a:t>
                </a:r>
                <a:r>
                  <a:rPr lang="el-GR" dirty="0"/>
                  <a:t>θ</a:t>
                </a:r>
                <a:endParaRPr lang="en-US" dirty="0"/>
              </a:p>
              <a:p>
                <a:r>
                  <a:rPr lang="en-US" dirty="0"/>
                  <a:t>So the visual angle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arctan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60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14758</m:t>
                    </m:r>
                  </m:oMath>
                </a14:m>
                <a:r>
                  <a:rPr lang="en-US" dirty="0"/>
                  <a:t> = 4.29 degrees.</a:t>
                </a:r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FE4F478-976F-5B70-67AD-E072ABB55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91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869FB-3CE6-B9BA-A693-97E0FCE74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F40536-A2D6-2E0D-65FE-FEDA84762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53D46-D3D9-77D6-0EA5-CEA4EBB4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4D8E9D-D227-C7AD-9B7D-5A6E95F5B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מציין מיקום תוכן 12" descr="תמונה שמכילה טקסט, עלילה, תרשים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17A7176-6CF3-CABF-9F5C-D6F471766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0" y="716096"/>
            <a:ext cx="10773059" cy="54258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1FC9716-2013-FDD0-05AA-2475D995038D}"/>
              </a:ext>
            </a:extLst>
          </p:cNvPr>
          <p:cNvSpPr txBox="1"/>
          <p:nvPr/>
        </p:nvSpPr>
        <p:spPr>
          <a:xfrm>
            <a:off x="5703374" y="-28114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shahar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034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BD274-AABF-580C-ABB1-F60671FB1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תמונה 16" descr="תמונה שמכילה טקסט, צילום מסך, עלילה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B1EE59A4-309D-C261-3589-EEDDE805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2A311AB-2D9B-9E3E-EA3D-B24C1CD5A3CF}"/>
              </a:ext>
            </a:extLst>
          </p:cNvPr>
          <p:cNvSpPr txBox="1"/>
          <p:nvPr/>
        </p:nvSpPr>
        <p:spPr>
          <a:xfrm>
            <a:off x="4819972" y="-40620"/>
            <a:ext cx="292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analyzing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4384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תמונה 7" descr="תמונה שמכילה טקסט, צילום מסך, צבעוני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859428E-A932-2AA7-86D8-9A5A44FC2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6FE4732-CEA0-2645-CD1F-FCC92F1819C2}"/>
              </a:ext>
            </a:extLst>
          </p:cNvPr>
          <p:cNvSpPr txBox="1"/>
          <p:nvPr/>
        </p:nvSpPr>
        <p:spPr>
          <a:xfrm>
            <a:off x="4819972" y="-28844"/>
            <a:ext cx="292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analyzing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5577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B41A53-3AD8-F86B-F23E-88DD0187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built this graphs I used python in vs code: the code is available here:</a:t>
            </a:r>
          </a:p>
          <a:p>
            <a:r>
              <a:rPr lang="en-US" dirty="0">
                <a:hlinkClick r:id="rId2"/>
              </a:rPr>
              <a:t>https://github.com/shahar9991/t1_vision</a:t>
            </a:r>
            <a:r>
              <a:rPr lang="en-US">
                <a:hlinkClick r:id="rId2"/>
              </a:rPr>
              <a:t>.git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9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148</TotalTime>
  <Words>173</Words>
  <Application>Microsoft Office PowerPoint</Application>
  <PresentationFormat>מסך רחב</PresentationFormat>
  <Paragraphs>16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Aptos</vt:lpstr>
      <vt:lpstr>Calisto MT</vt:lpstr>
      <vt:lpstr>Cambria Math</vt:lpstr>
      <vt:lpstr>Wingdings</vt:lpstr>
      <vt:lpstr>Wingdings 2</vt:lpstr>
      <vt:lpstr>צפחה</vt:lpstr>
      <vt:lpstr>Targil 1 </vt:lpstr>
      <vt:lpstr>description of the task</vt:lpstr>
      <vt:lpstr>Calculation of the visual angle  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Shamur</dc:creator>
  <cp:lastModifiedBy>Shahar Shamur</cp:lastModifiedBy>
  <cp:revision>1</cp:revision>
  <dcterms:created xsi:type="dcterms:W3CDTF">2025-03-24T19:16:45Z</dcterms:created>
  <dcterms:modified xsi:type="dcterms:W3CDTF">2025-03-24T21:45:14Z</dcterms:modified>
</cp:coreProperties>
</file>