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58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ar Edelman" userId="aa504bdc-97fd-43f3-881c-3fdbdf419664" providerId="ADAL" clId="{575524EE-847D-4328-A9BB-1B51D697A921}"/>
    <pc:docChg chg="undo custSel addSld delSld modSld sldOrd">
      <pc:chgData name="Shahar Edelman" userId="aa504bdc-97fd-43f3-881c-3fdbdf419664" providerId="ADAL" clId="{575524EE-847D-4328-A9BB-1B51D697A921}" dt="2025-06-29T08:06:50.032" v="449" actId="47"/>
      <pc:docMkLst>
        <pc:docMk/>
      </pc:docMkLst>
      <pc:sldChg chg="addSp delSp modSp mod">
        <pc:chgData name="Shahar Edelman" userId="aa504bdc-97fd-43f3-881c-3fdbdf419664" providerId="ADAL" clId="{575524EE-847D-4328-A9BB-1B51D697A921}" dt="2025-06-29T08:04:16" v="121" actId="20577"/>
        <pc:sldMkLst>
          <pc:docMk/>
          <pc:sldMk cId="1931218120" sldId="257"/>
        </pc:sldMkLst>
        <pc:spChg chg="mod">
          <ac:chgData name="Shahar Edelman" userId="aa504bdc-97fd-43f3-881c-3fdbdf419664" providerId="ADAL" clId="{575524EE-847D-4328-A9BB-1B51D697A921}" dt="2025-06-29T08:03:26.679" v="12" actId="2711"/>
          <ac:spMkLst>
            <pc:docMk/>
            <pc:sldMk cId="1931218120" sldId="257"/>
            <ac:spMk id="2" creationId="{E73E408D-4542-C590-1004-7CC05019E5A6}"/>
          </ac:spMkLst>
        </pc:spChg>
        <pc:spChg chg="add del mod">
          <ac:chgData name="Shahar Edelman" userId="aa504bdc-97fd-43f3-881c-3fdbdf419664" providerId="ADAL" clId="{575524EE-847D-4328-A9BB-1B51D697A921}" dt="2025-06-29T08:03:39.913" v="18" actId="478"/>
          <ac:spMkLst>
            <pc:docMk/>
            <pc:sldMk cId="1931218120" sldId="257"/>
            <ac:spMk id="6" creationId="{94740E25-65EE-0347-7FCA-DBCCEAA1EC78}"/>
          </ac:spMkLst>
        </pc:spChg>
        <pc:spChg chg="add mod">
          <ac:chgData name="Shahar Edelman" userId="aa504bdc-97fd-43f3-881c-3fdbdf419664" providerId="ADAL" clId="{575524EE-847D-4328-A9BB-1B51D697A921}" dt="2025-06-29T08:04:16" v="121" actId="20577"/>
          <ac:spMkLst>
            <pc:docMk/>
            <pc:sldMk cId="1931218120" sldId="257"/>
            <ac:spMk id="8" creationId="{D62743CD-F7BB-5EF8-24D1-5D1CFC78B696}"/>
          </ac:spMkLst>
        </pc:spChg>
        <pc:graphicFrameChg chg="add del mod">
          <ac:chgData name="Shahar Edelman" userId="aa504bdc-97fd-43f3-881c-3fdbdf419664" providerId="ADAL" clId="{575524EE-847D-4328-A9BB-1B51D697A921}" dt="2025-06-29T08:03:43.056" v="20" actId="478"/>
          <ac:graphicFrameMkLst>
            <pc:docMk/>
            <pc:sldMk cId="1931218120" sldId="257"/>
            <ac:graphicFrameMk id="5" creationId="{F5B39CCC-A67B-55AD-D0D8-07153B320309}"/>
          </ac:graphicFrameMkLst>
        </pc:graphicFrameChg>
        <pc:picChg chg="add del mod">
          <ac:chgData name="Shahar Edelman" userId="aa504bdc-97fd-43f3-881c-3fdbdf419664" providerId="ADAL" clId="{575524EE-847D-4328-A9BB-1B51D697A921}" dt="2025-06-29T08:03:43.056" v="20" actId="478"/>
          <ac:picMkLst>
            <pc:docMk/>
            <pc:sldMk cId="1931218120" sldId="257"/>
            <ac:picMk id="4" creationId="{AD418963-A7B2-9087-9957-AF836709067B}"/>
          </ac:picMkLst>
        </pc:picChg>
      </pc:sldChg>
      <pc:sldChg chg="modSp add mod">
        <pc:chgData name="Shahar Edelman" userId="aa504bdc-97fd-43f3-881c-3fdbdf419664" providerId="ADAL" clId="{575524EE-847D-4328-A9BB-1B51D697A921}" dt="2025-06-29T08:04:57.850" v="190" actId="2711"/>
        <pc:sldMkLst>
          <pc:docMk/>
          <pc:sldMk cId="4151896962" sldId="259"/>
        </pc:sldMkLst>
        <pc:spChg chg="mod">
          <ac:chgData name="Shahar Edelman" userId="aa504bdc-97fd-43f3-881c-3fdbdf419664" providerId="ADAL" clId="{575524EE-847D-4328-A9BB-1B51D697A921}" dt="2025-06-29T08:04:57.850" v="190" actId="2711"/>
          <ac:spMkLst>
            <pc:docMk/>
            <pc:sldMk cId="4151896962" sldId="259"/>
            <ac:spMk id="2" creationId="{F6910B2A-69BC-9DC2-5F5A-8F3E0940A5AD}"/>
          </ac:spMkLst>
        </pc:spChg>
      </pc:sldChg>
      <pc:sldChg chg="add del">
        <pc:chgData name="Shahar Edelman" userId="aa504bdc-97fd-43f3-881c-3fdbdf419664" providerId="ADAL" clId="{575524EE-847D-4328-A9BB-1B51D697A921}" dt="2025-06-29T08:05:09.523" v="194" actId="47"/>
        <pc:sldMkLst>
          <pc:docMk/>
          <pc:sldMk cId="1552803028" sldId="260"/>
        </pc:sldMkLst>
      </pc:sldChg>
      <pc:sldChg chg="new del">
        <pc:chgData name="Shahar Edelman" userId="aa504bdc-97fd-43f3-881c-3fdbdf419664" providerId="ADAL" clId="{575524EE-847D-4328-A9BB-1B51D697A921}" dt="2025-06-29T08:04:21.354" v="124" actId="47"/>
        <pc:sldMkLst>
          <pc:docMk/>
          <pc:sldMk cId="67679404" sldId="261"/>
        </pc:sldMkLst>
      </pc:sldChg>
      <pc:sldChg chg="modSp add mod">
        <pc:chgData name="Shahar Edelman" userId="aa504bdc-97fd-43f3-881c-3fdbdf419664" providerId="ADAL" clId="{575524EE-847D-4328-A9BB-1B51D697A921}" dt="2025-06-29T08:04:41.534" v="181" actId="20577"/>
        <pc:sldMkLst>
          <pc:docMk/>
          <pc:sldMk cId="2355995172" sldId="261"/>
        </pc:sldMkLst>
        <pc:spChg chg="mod">
          <ac:chgData name="Shahar Edelman" userId="aa504bdc-97fd-43f3-881c-3fdbdf419664" providerId="ADAL" clId="{575524EE-847D-4328-A9BB-1B51D697A921}" dt="2025-06-29T08:04:31.507" v="135" actId="20577"/>
          <ac:spMkLst>
            <pc:docMk/>
            <pc:sldMk cId="2355995172" sldId="261"/>
            <ac:spMk id="2" creationId="{98B014C1-33E6-DE01-F1EC-8436A4D197F5}"/>
          </ac:spMkLst>
        </pc:spChg>
        <pc:spChg chg="mod">
          <ac:chgData name="Shahar Edelman" userId="aa504bdc-97fd-43f3-881c-3fdbdf419664" providerId="ADAL" clId="{575524EE-847D-4328-A9BB-1B51D697A921}" dt="2025-06-29T08:04:41.534" v="181" actId="20577"/>
          <ac:spMkLst>
            <pc:docMk/>
            <pc:sldMk cId="2355995172" sldId="261"/>
            <ac:spMk id="8" creationId="{F9230E13-57A8-4B69-DBAB-565D5227123B}"/>
          </ac:spMkLst>
        </pc:spChg>
      </pc:sldChg>
      <pc:sldChg chg="add del">
        <pc:chgData name="Shahar Edelman" userId="aa504bdc-97fd-43f3-881c-3fdbdf419664" providerId="ADAL" clId="{575524EE-847D-4328-A9BB-1B51D697A921}" dt="2025-06-29T08:04:21.354" v="124" actId="47"/>
        <pc:sldMkLst>
          <pc:docMk/>
          <pc:sldMk cId="4010055901" sldId="262"/>
        </pc:sldMkLst>
      </pc:sldChg>
      <pc:sldChg chg="modSp add mod ord">
        <pc:chgData name="Shahar Edelman" userId="aa504bdc-97fd-43f3-881c-3fdbdf419664" providerId="ADAL" clId="{575524EE-847D-4328-A9BB-1B51D697A921}" dt="2025-06-29T08:05:20.016" v="217" actId="20577"/>
        <pc:sldMkLst>
          <pc:docMk/>
          <pc:sldMk cId="4100706807" sldId="262"/>
        </pc:sldMkLst>
        <pc:spChg chg="mod">
          <ac:chgData name="Shahar Edelman" userId="aa504bdc-97fd-43f3-881c-3fdbdf419664" providerId="ADAL" clId="{575524EE-847D-4328-A9BB-1B51D697A921}" dt="2025-06-29T08:05:16.714" v="204" actId="20577"/>
          <ac:spMkLst>
            <pc:docMk/>
            <pc:sldMk cId="4100706807" sldId="262"/>
            <ac:spMk id="2" creationId="{DC19C957-B165-C9F7-FADF-1EEEED0E8189}"/>
          </ac:spMkLst>
        </pc:spChg>
        <pc:spChg chg="mod">
          <ac:chgData name="Shahar Edelman" userId="aa504bdc-97fd-43f3-881c-3fdbdf419664" providerId="ADAL" clId="{575524EE-847D-4328-A9BB-1B51D697A921}" dt="2025-06-29T08:05:20.016" v="217" actId="20577"/>
          <ac:spMkLst>
            <pc:docMk/>
            <pc:sldMk cId="4100706807" sldId="262"/>
            <ac:spMk id="8" creationId="{9CCF092A-23FB-CFB4-9CE3-FF5F6A05304A}"/>
          </ac:spMkLst>
        </pc:spChg>
      </pc:sldChg>
      <pc:sldChg chg="modSp add mod">
        <pc:chgData name="Shahar Edelman" userId="aa504bdc-97fd-43f3-881c-3fdbdf419664" providerId="ADAL" clId="{575524EE-847D-4328-A9BB-1B51D697A921}" dt="2025-06-29T08:05:55.223" v="332" actId="20577"/>
        <pc:sldMkLst>
          <pc:docMk/>
          <pc:sldMk cId="649604960" sldId="263"/>
        </pc:sldMkLst>
        <pc:spChg chg="mod">
          <ac:chgData name="Shahar Edelman" userId="aa504bdc-97fd-43f3-881c-3fdbdf419664" providerId="ADAL" clId="{575524EE-847D-4328-A9BB-1B51D697A921}" dt="2025-06-29T08:05:24.652" v="226" actId="20577"/>
          <ac:spMkLst>
            <pc:docMk/>
            <pc:sldMk cId="649604960" sldId="263"/>
            <ac:spMk id="2" creationId="{E5C5A41E-1BAA-FA9E-1E39-8A477D8E0BB9}"/>
          </ac:spMkLst>
        </pc:spChg>
        <pc:spChg chg="mod">
          <ac:chgData name="Shahar Edelman" userId="aa504bdc-97fd-43f3-881c-3fdbdf419664" providerId="ADAL" clId="{575524EE-847D-4328-A9BB-1B51D697A921}" dt="2025-06-29T08:05:55.223" v="332" actId="20577"/>
          <ac:spMkLst>
            <pc:docMk/>
            <pc:sldMk cId="649604960" sldId="263"/>
            <ac:spMk id="8" creationId="{0293C29B-D536-2A2F-51E2-C9B0FEA98A8C}"/>
          </ac:spMkLst>
        </pc:spChg>
      </pc:sldChg>
      <pc:sldChg chg="modSp add mod">
        <pc:chgData name="Shahar Edelman" userId="aa504bdc-97fd-43f3-881c-3fdbdf419664" providerId="ADAL" clId="{575524EE-847D-4328-A9BB-1B51D697A921}" dt="2025-06-29T08:06:45.165" v="447" actId="20577"/>
        <pc:sldMkLst>
          <pc:docMk/>
          <pc:sldMk cId="2217475511" sldId="264"/>
        </pc:sldMkLst>
        <pc:spChg chg="mod">
          <ac:chgData name="Shahar Edelman" userId="aa504bdc-97fd-43f3-881c-3fdbdf419664" providerId="ADAL" clId="{575524EE-847D-4328-A9BB-1B51D697A921}" dt="2025-06-29T08:06:05.738" v="350" actId="20577"/>
          <ac:spMkLst>
            <pc:docMk/>
            <pc:sldMk cId="2217475511" sldId="264"/>
            <ac:spMk id="2" creationId="{A41E420E-127B-5E82-70FD-02DDBB3E1984}"/>
          </ac:spMkLst>
        </pc:spChg>
        <pc:spChg chg="mod">
          <ac:chgData name="Shahar Edelman" userId="aa504bdc-97fd-43f3-881c-3fdbdf419664" providerId="ADAL" clId="{575524EE-847D-4328-A9BB-1B51D697A921}" dt="2025-06-29T08:06:45.165" v="447" actId="20577"/>
          <ac:spMkLst>
            <pc:docMk/>
            <pc:sldMk cId="2217475511" sldId="264"/>
            <ac:spMk id="8" creationId="{6ACB2A28-23E2-76E7-26F9-96E1300346EF}"/>
          </ac:spMkLst>
        </pc:spChg>
      </pc:sldChg>
      <pc:sldChg chg="add del">
        <pc:chgData name="Shahar Edelman" userId="aa504bdc-97fd-43f3-881c-3fdbdf419664" providerId="ADAL" clId="{575524EE-847D-4328-A9BB-1B51D697A921}" dt="2025-06-29T08:06:50.032" v="449" actId="47"/>
        <pc:sldMkLst>
          <pc:docMk/>
          <pc:sldMk cId="1331175958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AB25C0-167C-443A-9257-1EF2B4E098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DE93146-A117-42F2-AD2E-4780C4D164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Latent inhibition (Yalla Yalla): if we see CS </a:t>
          </a:r>
          <a:r>
            <a:rPr lang="he-IL" dirty="0"/>
            <a:t>על פארש</a:t>
          </a:r>
          <a:r>
            <a:rPr lang="en-US" dirty="0"/>
            <a:t> before, it’ll be harder to pair it with US. </a:t>
          </a:r>
        </a:p>
      </dgm:t>
    </dgm:pt>
    <dgm:pt modelId="{77528C6D-F83C-450A-978D-3E14F623BF56}" type="parTrans" cxnId="{86FDFE28-EFCF-42EC-8096-5C9D2BF9ED87}">
      <dgm:prSet/>
      <dgm:spPr/>
      <dgm:t>
        <a:bodyPr/>
        <a:lstStyle/>
        <a:p>
          <a:endParaRPr lang="en-US"/>
        </a:p>
      </dgm:t>
    </dgm:pt>
    <dgm:pt modelId="{51663C7F-8F71-42EA-A38E-CA13E3D591DA}" type="sibTrans" cxnId="{86FDFE28-EFCF-42EC-8096-5C9D2BF9ED87}">
      <dgm:prSet/>
      <dgm:spPr/>
      <dgm:t>
        <a:bodyPr/>
        <a:lstStyle/>
        <a:p>
          <a:endParaRPr lang="en-US"/>
        </a:p>
      </dgm:t>
    </dgm:pt>
    <dgm:pt modelId="{680FA663-100A-41C7-8C79-702C0405A4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Extinction (wolf wolf): seeing CS without US will extinct the learning. </a:t>
          </a:r>
        </a:p>
      </dgm:t>
    </dgm:pt>
    <dgm:pt modelId="{8110FF04-AC06-48DD-96AC-37A3A036FE92}" type="parTrans" cxnId="{B25C580E-42CC-42A7-836E-29CA32BD7BF8}">
      <dgm:prSet/>
      <dgm:spPr/>
      <dgm:t>
        <a:bodyPr/>
        <a:lstStyle/>
        <a:p>
          <a:endParaRPr lang="en-US"/>
        </a:p>
      </dgm:t>
    </dgm:pt>
    <dgm:pt modelId="{C52EAB17-D6EB-41B8-A4D7-0110123CA68D}" type="sibTrans" cxnId="{B25C580E-42CC-42A7-836E-29CA32BD7BF8}">
      <dgm:prSet/>
      <dgm:spPr/>
      <dgm:t>
        <a:bodyPr/>
        <a:lstStyle/>
        <a:p>
          <a:endParaRPr lang="en-US"/>
        </a:p>
      </dgm:t>
    </dgm:pt>
    <dgm:pt modelId="{C2C4E565-AD34-4B02-A01B-6E1C70EEE911}" type="pres">
      <dgm:prSet presAssocID="{77AB25C0-167C-443A-9257-1EF2B4E09841}" presName="root" presStyleCnt="0">
        <dgm:presLayoutVars>
          <dgm:dir/>
          <dgm:resizeHandles val="exact"/>
        </dgm:presLayoutVars>
      </dgm:prSet>
      <dgm:spPr/>
    </dgm:pt>
    <dgm:pt modelId="{789EE103-6F2A-41B1-A349-9BB05A46BB8F}" type="pres">
      <dgm:prSet presAssocID="{1DE93146-A117-42F2-AD2E-4780C4D16405}" presName="compNode" presStyleCnt="0"/>
      <dgm:spPr/>
    </dgm:pt>
    <dgm:pt modelId="{EC2A0FCB-C787-4965-AE15-27743ACA2098}" type="pres">
      <dgm:prSet presAssocID="{1DE93146-A117-42F2-AD2E-4780C4D16405}" presName="bgRect" presStyleLbl="bgShp" presStyleIdx="0" presStyleCnt="2"/>
      <dgm:spPr/>
    </dgm:pt>
    <dgm:pt modelId="{7E39D68F-3DFD-4F1F-88A1-2AC1D57882A9}" type="pres">
      <dgm:prSet presAssocID="{1DE93146-A117-42F2-AD2E-4780C4D164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0E9CF85-DF20-40A3-97A6-F493E0EE9988}" type="pres">
      <dgm:prSet presAssocID="{1DE93146-A117-42F2-AD2E-4780C4D16405}" presName="spaceRect" presStyleCnt="0"/>
      <dgm:spPr/>
    </dgm:pt>
    <dgm:pt modelId="{12BE4523-9633-4592-BD84-A47FFB8E29B3}" type="pres">
      <dgm:prSet presAssocID="{1DE93146-A117-42F2-AD2E-4780C4D16405}" presName="parTx" presStyleLbl="revTx" presStyleIdx="0" presStyleCnt="2">
        <dgm:presLayoutVars>
          <dgm:chMax val="0"/>
          <dgm:chPref val="0"/>
        </dgm:presLayoutVars>
      </dgm:prSet>
      <dgm:spPr/>
    </dgm:pt>
    <dgm:pt modelId="{EF6733E1-6FEC-4EB8-A5BA-7D6E99F49C45}" type="pres">
      <dgm:prSet presAssocID="{51663C7F-8F71-42EA-A38E-CA13E3D591DA}" presName="sibTrans" presStyleCnt="0"/>
      <dgm:spPr/>
    </dgm:pt>
    <dgm:pt modelId="{BD9AEB7A-A3E5-4CD3-906D-3CAB2B1ADB91}" type="pres">
      <dgm:prSet presAssocID="{680FA663-100A-41C7-8C79-702C0405A4CE}" presName="compNode" presStyleCnt="0"/>
      <dgm:spPr/>
    </dgm:pt>
    <dgm:pt modelId="{7FA2E3E9-88AC-44C0-961C-A500A571DCB8}" type="pres">
      <dgm:prSet presAssocID="{680FA663-100A-41C7-8C79-702C0405A4CE}" presName="bgRect" presStyleLbl="bgShp" presStyleIdx="1" presStyleCnt="2" custLinFactNeighborY="43"/>
      <dgm:spPr/>
    </dgm:pt>
    <dgm:pt modelId="{18D60B25-1901-44CD-A165-F5C9EAF87F5D}" type="pres">
      <dgm:prSet presAssocID="{680FA663-100A-41C7-8C79-702C0405A4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codile"/>
        </a:ext>
      </dgm:extLst>
    </dgm:pt>
    <dgm:pt modelId="{86C825AF-5AFC-4FA9-A19B-F057E0C16386}" type="pres">
      <dgm:prSet presAssocID="{680FA663-100A-41C7-8C79-702C0405A4CE}" presName="spaceRect" presStyleCnt="0"/>
      <dgm:spPr/>
    </dgm:pt>
    <dgm:pt modelId="{A426E7D2-855C-4CD2-A8B1-45994A4C6F9E}" type="pres">
      <dgm:prSet presAssocID="{680FA663-100A-41C7-8C79-702C0405A4C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25C580E-42CC-42A7-836E-29CA32BD7BF8}" srcId="{77AB25C0-167C-443A-9257-1EF2B4E09841}" destId="{680FA663-100A-41C7-8C79-702C0405A4CE}" srcOrd="1" destOrd="0" parTransId="{8110FF04-AC06-48DD-96AC-37A3A036FE92}" sibTransId="{C52EAB17-D6EB-41B8-A4D7-0110123CA68D}"/>
    <dgm:cxn modelId="{6E856D1B-605A-4642-A80C-D0B19EE5F803}" type="presOf" srcId="{1DE93146-A117-42F2-AD2E-4780C4D16405}" destId="{12BE4523-9633-4592-BD84-A47FFB8E29B3}" srcOrd="0" destOrd="0" presId="urn:microsoft.com/office/officeart/2018/2/layout/IconVerticalSolidList"/>
    <dgm:cxn modelId="{86FDFE28-EFCF-42EC-8096-5C9D2BF9ED87}" srcId="{77AB25C0-167C-443A-9257-1EF2B4E09841}" destId="{1DE93146-A117-42F2-AD2E-4780C4D16405}" srcOrd="0" destOrd="0" parTransId="{77528C6D-F83C-450A-978D-3E14F623BF56}" sibTransId="{51663C7F-8F71-42EA-A38E-CA13E3D591DA}"/>
    <dgm:cxn modelId="{890E6143-C649-4583-ADF1-4BB970F1FDB1}" type="presOf" srcId="{77AB25C0-167C-443A-9257-1EF2B4E09841}" destId="{C2C4E565-AD34-4B02-A01B-6E1C70EEE911}" srcOrd="0" destOrd="0" presId="urn:microsoft.com/office/officeart/2018/2/layout/IconVerticalSolidList"/>
    <dgm:cxn modelId="{97F31ACF-4D6F-4456-937D-365D20FD6F14}" type="presOf" srcId="{680FA663-100A-41C7-8C79-702C0405A4CE}" destId="{A426E7D2-855C-4CD2-A8B1-45994A4C6F9E}" srcOrd="0" destOrd="0" presId="urn:microsoft.com/office/officeart/2018/2/layout/IconVerticalSolidList"/>
    <dgm:cxn modelId="{AF92DBEA-6A59-4809-97A1-A243659B6EF5}" type="presParOf" srcId="{C2C4E565-AD34-4B02-A01B-6E1C70EEE911}" destId="{789EE103-6F2A-41B1-A349-9BB05A46BB8F}" srcOrd="0" destOrd="0" presId="urn:microsoft.com/office/officeart/2018/2/layout/IconVerticalSolidList"/>
    <dgm:cxn modelId="{EDF24F87-FFC1-4408-B0BC-88306BFCBA84}" type="presParOf" srcId="{789EE103-6F2A-41B1-A349-9BB05A46BB8F}" destId="{EC2A0FCB-C787-4965-AE15-27743ACA2098}" srcOrd="0" destOrd="0" presId="urn:microsoft.com/office/officeart/2018/2/layout/IconVerticalSolidList"/>
    <dgm:cxn modelId="{8E24C13E-9701-4650-9165-B8999E3395C8}" type="presParOf" srcId="{789EE103-6F2A-41B1-A349-9BB05A46BB8F}" destId="{7E39D68F-3DFD-4F1F-88A1-2AC1D57882A9}" srcOrd="1" destOrd="0" presId="urn:microsoft.com/office/officeart/2018/2/layout/IconVerticalSolidList"/>
    <dgm:cxn modelId="{DE5AAFDE-1699-4C8F-95EE-FBAC0C3659D1}" type="presParOf" srcId="{789EE103-6F2A-41B1-A349-9BB05A46BB8F}" destId="{90E9CF85-DF20-40A3-97A6-F493E0EE9988}" srcOrd="2" destOrd="0" presId="urn:microsoft.com/office/officeart/2018/2/layout/IconVerticalSolidList"/>
    <dgm:cxn modelId="{E5461DBE-EBDD-44C8-8365-839F1A933335}" type="presParOf" srcId="{789EE103-6F2A-41B1-A349-9BB05A46BB8F}" destId="{12BE4523-9633-4592-BD84-A47FFB8E29B3}" srcOrd="3" destOrd="0" presId="urn:microsoft.com/office/officeart/2018/2/layout/IconVerticalSolidList"/>
    <dgm:cxn modelId="{A761415E-2B21-4A1B-B129-42303312409A}" type="presParOf" srcId="{C2C4E565-AD34-4B02-A01B-6E1C70EEE911}" destId="{EF6733E1-6FEC-4EB8-A5BA-7D6E99F49C45}" srcOrd="1" destOrd="0" presId="urn:microsoft.com/office/officeart/2018/2/layout/IconVerticalSolidList"/>
    <dgm:cxn modelId="{DA59CF76-4470-4A11-B1C8-66FCB8682CD7}" type="presParOf" srcId="{C2C4E565-AD34-4B02-A01B-6E1C70EEE911}" destId="{BD9AEB7A-A3E5-4CD3-906D-3CAB2B1ADB91}" srcOrd="2" destOrd="0" presId="urn:microsoft.com/office/officeart/2018/2/layout/IconVerticalSolidList"/>
    <dgm:cxn modelId="{46B1B2FE-F352-42D9-984B-1983ADE3D83E}" type="presParOf" srcId="{BD9AEB7A-A3E5-4CD3-906D-3CAB2B1ADB91}" destId="{7FA2E3E9-88AC-44C0-961C-A500A571DCB8}" srcOrd="0" destOrd="0" presId="urn:microsoft.com/office/officeart/2018/2/layout/IconVerticalSolidList"/>
    <dgm:cxn modelId="{C10B3EDF-3782-4F69-A684-8806FA41FC7C}" type="presParOf" srcId="{BD9AEB7A-A3E5-4CD3-906D-3CAB2B1ADB91}" destId="{18D60B25-1901-44CD-A165-F5C9EAF87F5D}" srcOrd="1" destOrd="0" presId="urn:microsoft.com/office/officeart/2018/2/layout/IconVerticalSolidList"/>
    <dgm:cxn modelId="{C2D9907A-A81D-4C74-AF20-32CD94896550}" type="presParOf" srcId="{BD9AEB7A-A3E5-4CD3-906D-3CAB2B1ADB91}" destId="{86C825AF-5AFC-4FA9-A19B-F057E0C16386}" srcOrd="2" destOrd="0" presId="urn:microsoft.com/office/officeart/2018/2/layout/IconVerticalSolidList"/>
    <dgm:cxn modelId="{55E00954-29B0-41BE-9AF1-B454B7BF2A82}" type="presParOf" srcId="{BD9AEB7A-A3E5-4CD3-906D-3CAB2B1ADB91}" destId="{A426E7D2-855C-4CD2-A8B1-45994A4C6F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A0FCB-C787-4965-AE15-27743ACA2098}">
      <dsp:nvSpPr>
        <dsp:cNvPr id="0" name=""/>
        <dsp:cNvSpPr/>
      </dsp:nvSpPr>
      <dsp:spPr>
        <a:xfrm>
          <a:off x="0" y="669365"/>
          <a:ext cx="6713552" cy="12357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9D68F-3DFD-4F1F-88A1-2AC1D57882A9}">
      <dsp:nvSpPr>
        <dsp:cNvPr id="0" name=""/>
        <dsp:cNvSpPr/>
      </dsp:nvSpPr>
      <dsp:spPr>
        <a:xfrm>
          <a:off x="373814" y="947409"/>
          <a:ext cx="679663" cy="679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E4523-9633-4592-BD84-A47FFB8E29B3}">
      <dsp:nvSpPr>
        <dsp:cNvPr id="0" name=""/>
        <dsp:cNvSpPr/>
      </dsp:nvSpPr>
      <dsp:spPr>
        <a:xfrm>
          <a:off x="1427293" y="669365"/>
          <a:ext cx="5286258" cy="123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84" tIns="130784" rIns="130784" bIns="13078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Latent inhibition (Yalla Yalla): if we see CS </a:t>
          </a:r>
          <a:r>
            <a:rPr lang="he-IL" sz="2000" kern="1200" dirty="0"/>
            <a:t>על פארש</a:t>
          </a:r>
          <a:r>
            <a:rPr lang="en-US" sz="2000" kern="1200" dirty="0"/>
            <a:t> before, it’ll be harder to pair it with US. </a:t>
          </a:r>
        </a:p>
      </dsp:txBody>
      <dsp:txXfrm>
        <a:off x="1427293" y="669365"/>
        <a:ext cx="5286258" cy="1235751"/>
      </dsp:txXfrm>
    </dsp:sp>
    <dsp:sp modelId="{7FA2E3E9-88AC-44C0-961C-A500A571DCB8}">
      <dsp:nvSpPr>
        <dsp:cNvPr id="0" name=""/>
        <dsp:cNvSpPr/>
      </dsp:nvSpPr>
      <dsp:spPr>
        <a:xfrm>
          <a:off x="0" y="2214586"/>
          <a:ext cx="6713552" cy="12357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60B25-1901-44CD-A165-F5C9EAF87F5D}">
      <dsp:nvSpPr>
        <dsp:cNvPr id="0" name=""/>
        <dsp:cNvSpPr/>
      </dsp:nvSpPr>
      <dsp:spPr>
        <a:xfrm>
          <a:off x="373814" y="2492099"/>
          <a:ext cx="679663" cy="679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6E7D2-855C-4CD2-A8B1-45994A4C6F9E}">
      <dsp:nvSpPr>
        <dsp:cNvPr id="0" name=""/>
        <dsp:cNvSpPr/>
      </dsp:nvSpPr>
      <dsp:spPr>
        <a:xfrm>
          <a:off x="1427293" y="2214054"/>
          <a:ext cx="5286258" cy="123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84" tIns="130784" rIns="130784" bIns="13078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Extinction (wolf wolf): seeing CS without US will extinct the learning. </a:t>
          </a:r>
        </a:p>
      </dsp:txBody>
      <dsp:txXfrm>
        <a:off x="1427293" y="2214054"/>
        <a:ext cx="5286258" cy="1235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6D06-8D1B-FC4A-C5DA-A3D865A62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4792A-C953-46C0-AFD1-1FA79C8C2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96E30-56E0-D48C-F5FE-A55BBB1D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8A32-5A28-971D-0C40-0B902520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4F33-26A8-BCBE-D8C7-0D51F8D8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660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1C1B-9CEF-E0DE-0C1B-888A68D6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3F77B-FCCB-EF4E-4787-5B71BBEE1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E5FCF-0AD8-0B13-0BF6-8F50BB93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B677-3F6D-B2CB-BC7F-718934F5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CFF5-21BA-48CE-21E0-A4D0264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701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77FCF-19F8-2199-945D-2B7DD37B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B495F-B629-7DAB-8CC5-C4E1E9A47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383E5-CF83-BD99-14A4-8C23A72B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0D43-141C-C473-24B1-ED0EBEBF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10359-C1C8-E7ED-0CA4-15103369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178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74B8-B47F-E760-440B-383D18B1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BB94-049D-8D30-4EE1-B733094C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6C4CF-7853-DC6C-72D8-1BFCA9F7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CA9A8-D8AE-69B2-5B5E-02D7544A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A2E6-9F8F-907F-8DA9-5325EF00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49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AFD9-A841-7157-6821-5AFE6DFD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081BD-1CC3-352B-BA4D-648BFA5F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7F64-CF25-94E2-CD45-21AE9430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E356-6AE5-C532-2F5C-44799594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BC21-FF33-5696-DDDC-088C986F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838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A091-4405-138A-F679-E7494225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8C89-3872-06A1-3A9D-866C61F23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BBF60-5A0F-37F9-5239-1EE48F0DC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2FA15-FF73-4EE7-ADD1-2069B1ED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18211-2E41-7A8E-C50B-6AA06861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D9A39-4E67-1897-0C36-946E210A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293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D2E7-46FC-DF83-E749-FA669169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CFC5C-3DAA-3037-9BB1-A8415338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3E620-D931-2DA7-A413-6FAAA656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EAEF3-0FA8-6DD6-5A68-5D958F1D5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5CF2D-E1B6-3C93-4FA1-9379A222A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E1B19-2D42-105A-6E11-D5FD376B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6D8B4-754E-145A-EF34-2023AA7E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B5732-C0E9-769E-1F06-96B3D5B2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88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39A9-63D5-4B65-A77C-CEDC715E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2E17C-2573-99C0-7FB3-AC11CED0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D9FB4-9A84-9EA7-D82A-3799F715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D6C20-6E63-6535-701D-E616168F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102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11B1A-CB21-5CAC-3250-B35BD187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DDADD-CD85-A88F-D9E7-5D71106F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B6CB-6EF5-371C-9B50-1ADAE1A3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943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E2EE-DBDB-21B7-66BA-38A4BD79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B22C-6ADD-54D1-DF7A-1EB21877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DB65B-51B0-F87A-03B0-95089CC95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38D4C-4B82-B801-81B9-DFF0933F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2E7C-8B1B-1427-7C56-099B863E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A5394-1523-027E-546C-727839A7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126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71A7-68E4-B672-4239-663C0EDE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09A80-E781-522E-3740-13C181899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5FA64-AAAE-9201-AC79-D6345650B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54F5B-947D-C8E3-FBED-F0AFF445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7A89-E178-F5C8-2ABE-3E5EA11D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0D085-9AA1-C2DA-1C0D-6C0611F5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72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B48D0-D790-754C-D4EC-00FAB3EA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A701-2FB6-5AB4-647B-ACE4343EF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C8E0-241B-9D63-AA66-019DE4AAE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9DD0B-7FC0-4858-B5CE-84176FCB6606}" type="datetimeFigureOut">
              <a:rPr lang="LID4096" smtClean="0"/>
              <a:t>06/29/2025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2FF1-95E7-9620-A94B-C45FC8A3A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6038-4964-91B3-6627-19F2C56EA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D162CB-F2C3-4D61-B0C3-D52A9F92D8B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208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47AC-714E-283C-D143-DFD238ADB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D1620-1D4F-1F4A-F1B7-D6FF3EC54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657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E408D-4542-C590-1004-7CC05019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ssistant" pitchFamily="2" charset="-79"/>
                <a:cs typeface="Assistant" pitchFamily="2" charset="-79"/>
              </a:rPr>
              <a:t>Motivation</a:t>
            </a:r>
            <a:endParaRPr lang="LID4096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2743CD-F7BB-5EF8-24D1-5D1CFC78B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ssistant" pitchFamily="2" charset="-79"/>
                <a:cs typeface="Assistant" pitchFamily="2" charset="-79"/>
              </a:rPr>
              <a:t>Can learning happen in single cells?</a:t>
            </a:r>
          </a:p>
          <a:p>
            <a:pPr marL="0" indent="0">
              <a:buNone/>
            </a:pPr>
            <a:endParaRPr lang="en-US" sz="3600" dirty="0">
              <a:latin typeface="Assistant" pitchFamily="2" charset="-79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3600" dirty="0">
                <a:latin typeface="Assistant" pitchFamily="2" charset="-79"/>
                <a:cs typeface="Assistant" pitchFamily="2" charset="-79"/>
              </a:rPr>
              <a:t>Importance of learning (fitness but cost)</a:t>
            </a:r>
            <a:endParaRPr lang="LID4096" sz="36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12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E0E6D-EB26-359A-4B2B-C182A8D7B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10ED104-1421-CE74-7796-B0346833C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014C1-33E6-DE01-F1EC-8436A4D1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ssistant" pitchFamily="2" charset="-79"/>
                <a:cs typeface="Assistant" pitchFamily="2" charset="-79"/>
              </a:rPr>
              <a:t>Model	</a:t>
            </a:r>
            <a:endParaRPr lang="LID4096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2F1BEDD9-5364-9508-F5CA-964BB8542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230E13-57A8-4B69-DBAB-565D5227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ssistant" pitchFamily="2" charset="-79"/>
                <a:cs typeface="Assistant" pitchFamily="2" charset="-79"/>
              </a:rPr>
              <a:t>Sorek et. al. 2013</a:t>
            </a:r>
          </a:p>
          <a:p>
            <a:pPr marL="0" indent="0">
              <a:buNone/>
            </a:pPr>
            <a:endParaRPr lang="en-US" sz="3600" dirty="0">
              <a:latin typeface="Assistant" pitchFamily="2" charset="-79"/>
              <a:cs typeface="Assistant" pitchFamily="2" charset="-79"/>
            </a:endParaRPr>
          </a:p>
          <a:p>
            <a:pPr marL="0" indent="0">
              <a:buNone/>
            </a:pPr>
            <a:r>
              <a:rPr lang="en-US" sz="3600" dirty="0">
                <a:latin typeface="Assistant" pitchFamily="2" charset="-79"/>
                <a:cs typeface="Assistant" pitchFamily="2" charset="-79"/>
              </a:rPr>
              <a:t>A word about population</a:t>
            </a:r>
          </a:p>
          <a:p>
            <a:pPr marL="0" indent="0">
              <a:buNone/>
            </a:pPr>
            <a:endParaRPr lang="LID4096" sz="36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5995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74EBF-7B0E-FD9D-26A3-1F15DDD9C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2E85E0F-2400-F655-A441-297240AD8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10B2A-69BC-9DC2-5F5A-8F3E0940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ssistant" pitchFamily="2" charset="-79"/>
                <a:cs typeface="Assistant" pitchFamily="2" charset="-79"/>
              </a:rPr>
              <a:t>Problems</a:t>
            </a:r>
            <a:endParaRPr lang="LID4096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CD930D20-20D4-B610-96C5-90791FFB8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wo wild wolves walking on a snow-covered road">
            <a:extLst>
              <a:ext uri="{FF2B5EF4-FFF2-40B4-BE49-F238E27FC236}">
                <a16:creationId xmlns:a16="http://schemas.microsoft.com/office/drawing/2014/main" id="{D173D085-E52F-A0A2-1878-B33309C4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42" r="4042" b="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DFDB75-278B-097D-33E0-AD272604FC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189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4D0FD-7F9A-F4C4-5C9C-930B78E9D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2F575F-2B3A-486B-80D1-B7D0ABE3A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9C957-B165-C9F7-FADF-1EEEED0E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ssistant" pitchFamily="2" charset="-79"/>
                <a:cs typeface="Assistant" pitchFamily="2" charset="-79"/>
              </a:rPr>
              <a:t>Proposal</a:t>
            </a:r>
            <a:endParaRPr lang="LID4096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568DB85-C52D-F66B-629A-86BE54E3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CF092A-23FB-CFB4-9CE3-FF5F6A05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ssistant" pitchFamily="2" charset="-79"/>
                <a:cs typeface="Assistant" pitchFamily="2" charset="-79"/>
              </a:rPr>
              <a:t>Add repressor</a:t>
            </a:r>
            <a:endParaRPr lang="LID4096" sz="36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706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8DDA2A-D3CB-2D06-D50D-8BC1B6FF9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498BA9-64E3-EE58-1582-41797454F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5A41E-1BAA-FA9E-1E39-8A477D8E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ssistant" pitchFamily="2" charset="-79"/>
                <a:cs typeface="Assistant" pitchFamily="2" charset="-79"/>
              </a:rPr>
              <a:t>Results</a:t>
            </a:r>
            <a:endParaRPr lang="LID4096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2E4FCC94-AE5E-CE02-5FE8-FFBDED2DD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93C29B-D536-2A2F-51E2-C9B0FEA9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arenR"/>
            </a:pPr>
            <a:r>
              <a:rPr lang="en-US" sz="3600" dirty="0">
                <a:latin typeface="Assistant" pitchFamily="2" charset="-79"/>
                <a:cs typeface="Assistant" pitchFamily="2" charset="-79"/>
              </a:rPr>
              <a:t>Extinction &amp; Latent inhibition </a:t>
            </a:r>
          </a:p>
          <a:p>
            <a:pPr marL="742950" indent="-742950">
              <a:buAutoNum type="arabicParenR"/>
            </a:pPr>
            <a:r>
              <a:rPr lang="en-US" sz="3600" dirty="0">
                <a:latin typeface="Assistant" pitchFamily="2" charset="-79"/>
                <a:cs typeface="Assistant" pitchFamily="2" charset="-79"/>
              </a:rPr>
              <a:t>Capacity when s = 0</a:t>
            </a:r>
          </a:p>
          <a:p>
            <a:pPr marL="742950" indent="-742950">
              <a:buAutoNum type="arabicParenR"/>
            </a:pPr>
            <a:r>
              <a:rPr lang="en-US" sz="3600" dirty="0">
                <a:latin typeface="Assistant" pitchFamily="2" charset="-79"/>
                <a:cs typeface="Assistant" pitchFamily="2" charset="-79"/>
              </a:rPr>
              <a:t>Interesting: capacity with s &gt; 0</a:t>
            </a:r>
            <a:endParaRPr lang="LID4096" sz="36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4960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C68C2-E162-A8C4-35AC-2404AE3B4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414D69-6607-4D04-C268-32950ADAB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E420E-127B-5E82-70FD-02DDBB3E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Assistant" pitchFamily="2" charset="-79"/>
                <a:cs typeface="Assistant" pitchFamily="2" charset="-79"/>
              </a:rPr>
              <a:t>Conclusion	</a:t>
            </a:r>
            <a:endParaRPr lang="LID4096" sz="54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BDFFAF89-5ECB-225A-355D-99D7E8E5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CB2A28-23E2-76E7-26F9-96E13003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ssistant" pitchFamily="2" charset="-79"/>
                <a:cs typeface="Assistant" pitchFamily="2" charset="-79"/>
              </a:rPr>
              <a:t>Mind-blowing speech of Prof. Segel</a:t>
            </a:r>
          </a:p>
          <a:p>
            <a:pPr marL="0" indent="0">
              <a:buNone/>
            </a:pPr>
            <a:r>
              <a:rPr lang="en-US" sz="3600" dirty="0">
                <a:latin typeface="Assistant" pitchFamily="2" charset="-79"/>
                <a:cs typeface="Assistant" pitchFamily="2" charset="-79"/>
              </a:rPr>
              <a:t>(biological plausibility)</a:t>
            </a:r>
            <a:endParaRPr lang="LID4096" sz="3600" dirty="0"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1747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265A-621C-254B-7AFF-440769D6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E9249-9A5B-1316-9B19-77660CC1B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Intro: Model that shows associative memory with no network, just single vector of “memory”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Explanation: Multiplexer (no US, no change)</a:t>
                </a:r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Latent inhibition</a:t>
                </a:r>
              </a:p>
              <a:p>
                <a:pPr lvl="1"/>
                <a:r>
                  <a:rPr lang="en-US" dirty="0"/>
                  <a:t>Extinction (from </a:t>
                </a:r>
                <a:r>
                  <a:rPr lang="en-US" dirty="0" err="1"/>
                  <a:t>Tutropolis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Proposal: </a:t>
                </a:r>
              </a:p>
              <a:p>
                <a:pPr lvl="1"/>
                <a:r>
                  <a:rPr lang="en-US" dirty="0"/>
                  <a:t>Add a possibility to go to minus (using repressors – negative learning / “this is not important” flags)</a:t>
                </a:r>
              </a:p>
              <a:p>
                <a:r>
                  <a:rPr lang="en-US" dirty="0"/>
                  <a:t>Model</a:t>
                </a:r>
              </a:p>
              <a:p>
                <a:r>
                  <a:rPr lang="en-US" dirty="0"/>
                  <a:t>Results</a:t>
                </a:r>
              </a:p>
              <a:p>
                <a:r>
                  <a:rPr lang="en-US" dirty="0"/>
                  <a:t>Biological justification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AE9249-9A5B-1316-9B19-77660CC1B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r="-1101" b="-7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00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Assistant</vt:lpstr>
      <vt:lpstr>Cambria Math</vt:lpstr>
      <vt:lpstr>Office Theme</vt:lpstr>
      <vt:lpstr>PowerPoint Presentation</vt:lpstr>
      <vt:lpstr>Motivation</vt:lpstr>
      <vt:lpstr>Model </vt:lpstr>
      <vt:lpstr>Problems</vt:lpstr>
      <vt:lpstr>Proposal</vt:lpstr>
      <vt:lpstr>Results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Shahar Edelman</dc:creator>
  <cp:lastModifiedBy>Shahar Edelman</cp:lastModifiedBy>
  <cp:revision>1</cp:revision>
  <dcterms:created xsi:type="dcterms:W3CDTF">2025-06-26T10:28:52Z</dcterms:created>
  <dcterms:modified xsi:type="dcterms:W3CDTF">2025-06-29T08:06:55Z</dcterms:modified>
</cp:coreProperties>
</file>