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754"/>
    <a:srgbClr val="FFFFFF"/>
    <a:srgbClr val="B5D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8AB0-9E3F-1BB9-8CDB-030C5B978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FA853-58F6-1D64-51DE-21C1218A1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9D45-E81D-A093-B7AA-E9F9C013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2BA-4D40-4D1B-A14E-556686327DE4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5EC4-8CD7-46A0-AE35-58EB0855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219C-6C33-15B6-361E-3A13C82E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E6DB-5224-43C7-BA59-59FCD20A81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93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0293-DAA1-4105-F0D8-52D5DBAE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98E9B-6879-AE59-39E3-C73643B8F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11F9-32FB-9C91-52E8-FD297280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2BA-4D40-4D1B-A14E-556686327DE4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C110-21C5-174E-B492-44F2E2D1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C05E-D59A-9F6D-070A-883CA81B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E6DB-5224-43C7-BA59-59FCD20A81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0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14C-9125-B27C-73D5-293AB5F45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C932A-D1A4-F4BC-7348-4FAB9E877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7E330-78B4-84A9-9E45-6AD6FE5B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2BA-4D40-4D1B-A14E-556686327DE4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3BCCA-07F3-6007-3A7B-F3A5ABA5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52AA-84DC-58A8-E433-8A13A3EF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E6DB-5224-43C7-BA59-59FCD20A81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836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D13A-BA1C-8171-016C-87095111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38BDC-E2D2-CB41-38CA-838EF7EF8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61140-93C6-AF3F-B646-EC3342AE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2BA-4D40-4D1B-A14E-556686327DE4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905C7-6420-92DA-B810-D9DFA88F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973D2-C057-ABCF-1F18-9776C13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E6DB-5224-43C7-BA59-59FCD20A81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08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4F44-9F43-DC65-73E0-33069901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FE3B6-312F-9764-653D-C0DE9B2EB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995F-8443-7C87-60D6-8D875DA9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2BA-4D40-4D1B-A14E-556686327DE4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D38F-1EF6-F7A2-77F8-5B35810F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6FCA5-92AA-A78E-8D3D-87BF079E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E6DB-5224-43C7-BA59-59FCD20A81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26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3F37-CCF5-822A-063B-F88E4F0B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A180-2D76-94E3-89BA-7FAC5FA02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3ECBB-B748-574C-7BB0-C51F61A2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17855-D768-3BD5-07DE-698197FB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2BA-4D40-4D1B-A14E-556686327DE4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84121-C7C7-929A-E82B-881F2B15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FC8DE-1B71-8450-4AE6-913B6261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E6DB-5224-43C7-BA59-59FCD20A81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870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434B-9B5C-F56C-EF80-C0445263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F31F-3064-B6B7-FA84-2B8BA8C2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0FDA6-582C-E73B-D8A9-28541E9F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CCCFD-E552-8A56-BD35-2E0E0EA4B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402DC-B451-9E20-8011-D23F62DE4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E48DD-4C9A-DE0F-87FD-C3871C94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2BA-4D40-4D1B-A14E-556686327DE4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1C30D-502D-32D2-F258-7642AAB9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265F9-4033-0B6E-D62D-01A6C035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E6DB-5224-43C7-BA59-59FCD20A81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769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DF68-ABD6-2A78-4A92-8E620473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90A96-00EA-1295-8409-E29DE034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2BA-4D40-4D1B-A14E-556686327DE4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E9620-0E86-61DD-37E3-11535DD6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49BEA-AECF-F12A-BCDD-0A7E58F6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E6DB-5224-43C7-BA59-59FCD20A81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569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23D6C-00BF-6992-B982-46A4E847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2BA-4D40-4D1B-A14E-556686327DE4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8F6AC-F2AF-706C-B7BF-469D3EC4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640D3-D445-5FEB-07CD-600F2A3D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E6DB-5224-43C7-BA59-59FCD20A81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70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B57F-8C35-E21B-FD17-FBB8B6B2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C59C-9934-3400-129D-3EC8051B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0B5D2-0BA2-2B3B-712D-3D1EBE86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DEFE2-B4C3-5DA7-A505-AB89AEA0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2BA-4D40-4D1B-A14E-556686327DE4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F1723-5012-71DE-29B2-C5CE00FF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0FE33-7B7B-55C3-F08A-289FD444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E6DB-5224-43C7-BA59-59FCD20A81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873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E2F1-C9D3-A851-3E58-F22B19A8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04D8E-2374-4E3B-FF10-BC22BB82C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D0F79-4934-1153-BA71-6D3273185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EB3B-A0BF-6F6C-AA3B-19C856C2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2BA-4D40-4D1B-A14E-556686327DE4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B598D-5116-1442-9DDD-080707B7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9B32-19A8-DD5A-F851-7858F1E1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E6DB-5224-43C7-BA59-59FCD20A81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310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2C527-3ED8-B9C7-D348-707B4FE2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35B82-096E-DA5B-F9C5-45227BFA5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750B7-9E8F-DD86-E41B-FE2A761F7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182BA-4D40-4D1B-A14E-556686327DE4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38A6-3FE6-54FA-4C69-B0FE19333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E71A0-CF08-401A-0AF9-DB72A6DB2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AE6DB-5224-43C7-BA59-59FCD20A81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552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rectangular object with a black top&#10;&#10;AI-generated content may be incorrect.">
            <a:extLst>
              <a:ext uri="{FF2B5EF4-FFF2-40B4-BE49-F238E27FC236}">
                <a16:creationId xmlns:a16="http://schemas.microsoft.com/office/drawing/2014/main" id="{B7DD2253-E3F9-F654-8401-7043D9FC7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63" y="2494672"/>
            <a:ext cx="1021168" cy="30526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2F146C-CA96-0B6E-8DB2-E7F1F99E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189" y="2372752"/>
            <a:ext cx="4791871" cy="3974937"/>
          </a:xfrm>
          <a:prstGeom prst="rect">
            <a:avLst/>
          </a:prstGeom>
        </p:spPr>
      </p:pic>
      <p:pic>
        <p:nvPicPr>
          <p:cNvPr id="11" name="Picture 10" descr="A graph with black and orange lines&#10;&#10;AI-generated content may be incorrect.">
            <a:extLst>
              <a:ext uri="{FF2B5EF4-FFF2-40B4-BE49-F238E27FC236}">
                <a16:creationId xmlns:a16="http://schemas.microsoft.com/office/drawing/2014/main" id="{7283FAFC-1CB2-764F-272A-03899183A44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15502" r="5968" b="27689"/>
          <a:stretch/>
        </p:blipFill>
        <p:spPr>
          <a:xfrm>
            <a:off x="5192470" y="2834640"/>
            <a:ext cx="4191000" cy="22555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D463C9-A25A-262A-2E36-C3134D52D82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9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15502" r="2465" b="27689"/>
          <a:stretch/>
        </p:blipFill>
        <p:spPr>
          <a:xfrm>
            <a:off x="5192470" y="2834640"/>
            <a:ext cx="4358640" cy="225552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DAB8032-004E-34B2-5E22-35CFC247633B}"/>
              </a:ext>
            </a:extLst>
          </p:cNvPr>
          <p:cNvSpPr/>
          <p:nvPr/>
        </p:nvSpPr>
        <p:spPr>
          <a:xfrm>
            <a:off x="10165080" y="5257800"/>
            <a:ext cx="1051560" cy="228600"/>
          </a:xfrm>
          <a:prstGeom prst="rect">
            <a:avLst/>
          </a:prstGeom>
          <a:solidFill>
            <a:srgbClr val="B5D8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1254BA-6256-DC17-A944-3DBCF164D90F}"/>
              </a:ext>
            </a:extLst>
          </p:cNvPr>
          <p:cNvSpPr/>
          <p:nvPr/>
        </p:nvSpPr>
        <p:spPr>
          <a:xfrm>
            <a:off x="10165080" y="5547360"/>
            <a:ext cx="1051560" cy="228600"/>
          </a:xfrm>
          <a:prstGeom prst="rect">
            <a:avLst/>
          </a:prstGeom>
          <a:solidFill>
            <a:srgbClr val="6AA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71A046-4F71-3CA2-8DD2-BE7886FEB251}"/>
              </a:ext>
            </a:extLst>
          </p:cNvPr>
          <p:cNvSpPr txBox="1"/>
          <p:nvPr/>
        </p:nvSpPr>
        <p:spPr>
          <a:xfrm>
            <a:off x="11270097" y="5239512"/>
            <a:ext cx="2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Repressor</a:t>
            </a:r>
            <a:endParaRPr lang="LID4096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4A6045-B148-196C-C253-FAF224558A05}"/>
              </a:ext>
            </a:extLst>
          </p:cNvPr>
          <p:cNvSpPr txBox="1"/>
          <p:nvPr/>
        </p:nvSpPr>
        <p:spPr>
          <a:xfrm>
            <a:off x="11326368" y="5523160"/>
            <a:ext cx="2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Memory</a:t>
            </a:r>
            <a:endParaRPr lang="LID4096" sz="1200" b="1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168C4D-39D7-0C0E-98CE-B514B903DFCD}"/>
              </a:ext>
            </a:extLst>
          </p:cNvPr>
          <p:cNvGrpSpPr/>
          <p:nvPr/>
        </p:nvGrpSpPr>
        <p:grpSpPr>
          <a:xfrm>
            <a:off x="-2950877" y="-1943415"/>
            <a:ext cx="5197290" cy="4197415"/>
            <a:chOff x="-2508917" y="-2888295"/>
            <a:chExt cx="5197290" cy="419741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AEEC704-6960-C130-141F-E8784B61DF10}"/>
                </a:ext>
              </a:extLst>
            </p:cNvPr>
            <p:cNvGrpSpPr/>
            <p:nvPr/>
          </p:nvGrpSpPr>
          <p:grpSpPr>
            <a:xfrm>
              <a:off x="-2508917" y="-2888295"/>
              <a:ext cx="5197290" cy="4197415"/>
              <a:chOff x="-2508917" y="-1897695"/>
              <a:chExt cx="5197290" cy="4197415"/>
            </a:xfrm>
          </p:grpSpPr>
          <p:pic>
            <p:nvPicPr>
              <p:cNvPr id="9" name="Picture 8" descr="A graph with blue and orange lines&#10;&#10;AI-generated content may be incorrect.">
                <a:extLst>
                  <a:ext uri="{FF2B5EF4-FFF2-40B4-BE49-F238E27FC236}">
                    <a16:creationId xmlns:a16="http://schemas.microsoft.com/office/drawing/2014/main" id="{883ECB9E-E351-D764-ADE7-CF2CA03AA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508917" y="-1861161"/>
                <a:ext cx="5197290" cy="416088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909E2D-B2BB-ED79-946E-468DF73EFFA9}"/>
                  </a:ext>
                </a:extLst>
              </p:cNvPr>
              <p:cNvSpPr txBox="1"/>
              <p:nvPr/>
            </p:nvSpPr>
            <p:spPr>
              <a:xfrm>
                <a:off x="-1065126" y="-1897695"/>
                <a:ext cx="270300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Original Model</a:t>
                </a:r>
                <a:endParaRPr lang="LID4096" sz="1400" b="1" dirty="0"/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EC0E946-3721-7720-F505-96F2FF615990}"/>
                </a:ext>
              </a:extLst>
            </p:cNvPr>
            <p:cNvCxnSpPr>
              <a:cxnSpLocks/>
            </p:cNvCxnSpPr>
            <p:nvPr/>
          </p:nvCxnSpPr>
          <p:spPr>
            <a:xfrm>
              <a:off x="-365760" y="-2553240"/>
              <a:ext cx="0" cy="338846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CB6B19C-D44A-D4EB-3627-A5E91E06C3A3}"/>
                </a:ext>
              </a:extLst>
            </p:cNvPr>
            <p:cNvCxnSpPr>
              <a:cxnSpLocks/>
            </p:cNvCxnSpPr>
            <p:nvPr/>
          </p:nvCxnSpPr>
          <p:spPr>
            <a:xfrm>
              <a:off x="1046480" y="-2563400"/>
              <a:ext cx="0" cy="338846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21FDE33-BC59-51E9-B168-1DA93B653627}"/>
              </a:ext>
            </a:extLst>
          </p:cNvPr>
          <p:cNvGrpSpPr/>
          <p:nvPr/>
        </p:nvGrpSpPr>
        <p:grpSpPr>
          <a:xfrm>
            <a:off x="4565619" y="-1896175"/>
            <a:ext cx="5197290" cy="4230256"/>
            <a:chOff x="4565619" y="-2810575"/>
            <a:chExt cx="5197290" cy="423025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268CE57-3AB5-6A7B-E888-62FDFCD70B32}"/>
                </a:ext>
              </a:extLst>
            </p:cNvPr>
            <p:cNvGrpSpPr/>
            <p:nvPr/>
          </p:nvGrpSpPr>
          <p:grpSpPr>
            <a:xfrm>
              <a:off x="4565619" y="-2810575"/>
              <a:ext cx="5197290" cy="4230256"/>
              <a:chOff x="4565619" y="-1946975"/>
              <a:chExt cx="5197290" cy="4230256"/>
            </a:xfrm>
          </p:grpSpPr>
          <p:pic>
            <p:nvPicPr>
              <p:cNvPr id="7" name="Picture 6" descr="A graph with blue and orange lines&#10;&#10;AI-generated content may be incorrect.">
                <a:extLst>
                  <a:ext uri="{FF2B5EF4-FFF2-40B4-BE49-F238E27FC236}">
                    <a16:creationId xmlns:a16="http://schemas.microsoft.com/office/drawing/2014/main" id="{EE05D54E-90C8-8AC9-C7EE-FD5042136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5619" y="-1877600"/>
                <a:ext cx="5197290" cy="4160881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D0092C-A23F-3530-5ABC-631C8ACB9FAC}"/>
                  </a:ext>
                </a:extLst>
              </p:cNvPr>
              <p:cNvSpPr txBox="1"/>
              <p:nvPr/>
            </p:nvSpPr>
            <p:spPr>
              <a:xfrm>
                <a:off x="6020286" y="-1946975"/>
                <a:ext cx="270300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Proposed Model</a:t>
                </a:r>
                <a:endParaRPr lang="LID4096" sz="1400" b="1" dirty="0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68A5B1-89FE-62CC-E321-1E0FB183876F}"/>
                </a:ext>
              </a:extLst>
            </p:cNvPr>
            <p:cNvCxnSpPr>
              <a:cxnSpLocks/>
            </p:cNvCxnSpPr>
            <p:nvPr/>
          </p:nvCxnSpPr>
          <p:spPr>
            <a:xfrm>
              <a:off x="6695440" y="-2433423"/>
              <a:ext cx="0" cy="338846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F79D701-54E0-B5BA-4FC7-7E980BDBF349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80" y="-2443583"/>
              <a:ext cx="0" cy="338846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D6C64A-8B1F-50E2-00AA-E1322FB7F720}"/>
                </a:ext>
              </a:extLst>
            </p:cNvPr>
            <p:cNvSpPr txBox="1"/>
            <p:nvPr/>
          </p:nvSpPr>
          <p:spPr>
            <a:xfrm>
              <a:off x="5192470" y="264160"/>
              <a:ext cx="1411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ssistant" pitchFamily="2" charset="-79"/>
                  <a:cs typeface="Assistant" pitchFamily="2" charset="-79"/>
                </a:rPr>
                <a:t>Latent Inhibition</a:t>
              </a:r>
              <a:endParaRPr lang="LID4096" sz="1200" b="1" dirty="0"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C83B1B-61AD-9644-11D0-14152C6D8C81}"/>
                </a:ext>
              </a:extLst>
            </p:cNvPr>
            <p:cNvSpPr txBox="1"/>
            <p:nvPr/>
          </p:nvSpPr>
          <p:spPr>
            <a:xfrm>
              <a:off x="8180454" y="253632"/>
              <a:ext cx="1411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ssistant" pitchFamily="2" charset="-79"/>
                  <a:cs typeface="Assistant" pitchFamily="2" charset="-79"/>
                </a:rPr>
                <a:t>Extinction</a:t>
              </a:r>
              <a:endParaRPr lang="LID4096" sz="1200" b="1" dirty="0"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2D4554-617E-8C41-FF79-34A27BD1F350}"/>
                </a:ext>
              </a:extLst>
            </p:cNvPr>
            <p:cNvSpPr txBox="1"/>
            <p:nvPr/>
          </p:nvSpPr>
          <p:spPr>
            <a:xfrm>
              <a:off x="6726203" y="263792"/>
              <a:ext cx="1411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ssistant" pitchFamily="2" charset="-79"/>
                  <a:cs typeface="Assistant" pitchFamily="2" charset="-79"/>
                </a:rPr>
                <a:t>Slower learning</a:t>
              </a:r>
              <a:endParaRPr lang="LID4096" sz="1200" b="1" dirty="0">
                <a:latin typeface="Assistant" pitchFamily="2" charset="-79"/>
                <a:cs typeface="Assistant" pitchFamily="2" charset="-79"/>
              </a:endParaRP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706159EE-9406-DB10-9575-4310BA190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1287" y="2372752"/>
            <a:ext cx="4791871" cy="3974937"/>
          </a:xfrm>
          <a:prstGeom prst="rect">
            <a:avLst/>
          </a:prstGeom>
        </p:spPr>
      </p:pic>
      <p:pic>
        <p:nvPicPr>
          <p:cNvPr id="49" name="Picture 48" descr="A graph with black and orange lines&#10;&#10;AI-generated content may be incorrect.">
            <a:extLst>
              <a:ext uri="{FF2B5EF4-FFF2-40B4-BE49-F238E27FC236}">
                <a16:creationId xmlns:a16="http://schemas.microsoft.com/office/drawing/2014/main" id="{2B99D3BF-CD7D-36B3-78B0-11BD33241D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" t="15070" r="1980" b="24913"/>
          <a:stretch/>
        </p:blipFill>
        <p:spPr>
          <a:xfrm>
            <a:off x="-2367993" y="2847159"/>
            <a:ext cx="4358641" cy="238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2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Assistant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Shahar Edelman</dc:creator>
  <cp:lastModifiedBy>Shahar Edelman</cp:lastModifiedBy>
  <cp:revision>1</cp:revision>
  <dcterms:created xsi:type="dcterms:W3CDTF">2025-06-29T12:01:40Z</dcterms:created>
  <dcterms:modified xsi:type="dcterms:W3CDTF">2025-06-29T12:26:18Z</dcterms:modified>
</cp:coreProperties>
</file>