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7140-918E-4405-8CC7-2054DA33E6DF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5677-69F4-4590-9D27-CDFE7819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7140-918E-4405-8CC7-2054DA33E6DF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5677-69F4-4590-9D27-CDFE7819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5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7140-918E-4405-8CC7-2054DA33E6DF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5677-69F4-4590-9D27-CDFE7819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0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7140-918E-4405-8CC7-2054DA33E6DF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5677-69F4-4590-9D27-CDFE7819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3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7140-918E-4405-8CC7-2054DA33E6DF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5677-69F4-4590-9D27-CDFE7819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6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7140-918E-4405-8CC7-2054DA33E6DF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5677-69F4-4590-9D27-CDFE7819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4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7140-918E-4405-8CC7-2054DA33E6DF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5677-69F4-4590-9D27-CDFE7819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7140-918E-4405-8CC7-2054DA33E6DF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5677-69F4-4590-9D27-CDFE7819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3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7140-918E-4405-8CC7-2054DA33E6DF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5677-69F4-4590-9D27-CDFE7819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7140-918E-4405-8CC7-2054DA33E6DF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5677-69F4-4590-9D27-CDFE7819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5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7140-918E-4405-8CC7-2054DA33E6DF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5677-69F4-4590-9D27-CDFE7819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0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7140-918E-4405-8CC7-2054DA33E6DF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65677-69F4-4590-9D27-CDFE7819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close up of a map&#10;&#10;Description automatically generated">
            <a:extLst>
              <a:ext uri="{FF2B5EF4-FFF2-40B4-BE49-F238E27FC236}">
                <a16:creationId xmlns:a16="http://schemas.microsoft.com/office/drawing/2014/main" id="{83C5803A-5BEF-4714-BC93-616701FD0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" y="191120"/>
            <a:ext cx="3673033" cy="29163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AD45651-BE27-4D21-8BB0-61C83997AF43}"/>
              </a:ext>
            </a:extLst>
          </p:cNvPr>
          <p:cNvSpPr/>
          <p:nvPr/>
        </p:nvSpPr>
        <p:spPr>
          <a:xfrm>
            <a:off x="4429760" y="160640"/>
            <a:ext cx="28854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Ranges explored: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Mzams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=10 - 19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Ni_mass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=0.10 - 0.16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Energy=1.0 - 2.2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R_CSM= 500 - 2500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K_CSM= 0 – 80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Mzams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=11.67 ± 0.04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Ni_mass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=0.159 ± 0.0003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Energy= 1.55 ± 0.45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R_CSM= 1655 ± 2.3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K_CSM= 79.2 ± 0.2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 descr="A close up of a map&#10;&#10;Description automatically generated">
            <a:extLst>
              <a:ext uri="{FF2B5EF4-FFF2-40B4-BE49-F238E27FC236}">
                <a16:creationId xmlns:a16="http://schemas.microsoft.com/office/drawing/2014/main" id="{1714892B-0639-48EE-B8A2-A6A62FD73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5" y="5305200"/>
            <a:ext cx="2468880" cy="1923358"/>
          </a:xfrm>
          <a:prstGeom prst="rect">
            <a:avLst/>
          </a:prstGeom>
        </p:spPr>
      </p:pic>
      <p:pic>
        <p:nvPicPr>
          <p:cNvPr id="51" name="Picture 50" descr="A close up of a map&#10;&#10;Description automatically generated">
            <a:extLst>
              <a:ext uri="{FF2B5EF4-FFF2-40B4-BE49-F238E27FC236}">
                <a16:creationId xmlns:a16="http://schemas.microsoft.com/office/drawing/2014/main" id="{94FC5280-1EE5-4EC1-A04C-36BFA2AE2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25" y="5293155"/>
            <a:ext cx="2468880" cy="1935403"/>
          </a:xfrm>
          <a:prstGeom prst="rect">
            <a:avLst/>
          </a:prstGeom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4302D7E2-F3BB-4E23-A920-416ED3EAEF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3402465"/>
            <a:ext cx="2468880" cy="1905469"/>
          </a:xfrm>
          <a:prstGeom prst="rect">
            <a:avLst/>
          </a:prstGeom>
        </p:spPr>
      </p:pic>
      <p:pic>
        <p:nvPicPr>
          <p:cNvPr id="52" name="Picture 51" descr="A close up of a map&#10;&#10;Description automatically generated">
            <a:extLst>
              <a:ext uri="{FF2B5EF4-FFF2-40B4-BE49-F238E27FC236}">
                <a16:creationId xmlns:a16="http://schemas.microsoft.com/office/drawing/2014/main" id="{9432482B-0425-4D94-B0BB-9E0E4F40FA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0" y="3398232"/>
            <a:ext cx="2468880" cy="1913934"/>
          </a:xfrm>
          <a:prstGeom prst="rect">
            <a:avLst/>
          </a:prstGeom>
        </p:spPr>
      </p:pic>
      <p:pic>
        <p:nvPicPr>
          <p:cNvPr id="48" name="Picture 4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F9BC1-DA66-4F11-A9DF-30932D6A99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0" y="3399098"/>
            <a:ext cx="2468880" cy="191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3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1608</TotalTime>
  <Words>67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Bracha</dc:creator>
  <cp:lastModifiedBy>Shahar Bracha</cp:lastModifiedBy>
  <cp:revision>13</cp:revision>
  <dcterms:created xsi:type="dcterms:W3CDTF">2020-01-18T22:32:10Z</dcterms:created>
  <dcterms:modified xsi:type="dcterms:W3CDTF">2020-02-04T17:53:24Z</dcterms:modified>
</cp:coreProperties>
</file>