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7315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7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97187"/>
            <a:ext cx="621792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2174"/>
            <a:ext cx="54864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7140-918E-4405-8CC7-2054DA33E6DF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5677-69F4-4590-9D27-CDFE7819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7140-918E-4405-8CC7-2054DA33E6DF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5677-69F4-4590-9D27-CDFE7819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5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89467"/>
            <a:ext cx="157734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89467"/>
            <a:ext cx="464058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7140-918E-4405-8CC7-2054DA33E6DF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5677-69F4-4590-9D27-CDFE7819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0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7140-918E-4405-8CC7-2054DA33E6DF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5677-69F4-4590-9D27-CDFE7819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3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823722"/>
            <a:ext cx="630936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895429"/>
            <a:ext cx="630936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7140-918E-4405-8CC7-2054DA33E6DF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5677-69F4-4590-9D27-CDFE7819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6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7140-918E-4405-8CC7-2054DA33E6DF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5677-69F4-4590-9D27-CDFE7819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4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89468"/>
            <a:ext cx="630936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93241"/>
            <a:ext cx="3094672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672080"/>
            <a:ext cx="309467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672080"/>
            <a:ext cx="310991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7140-918E-4405-8CC7-2054DA33E6DF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5677-69F4-4590-9D27-CDFE7819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1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7140-918E-4405-8CC7-2054DA33E6DF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5677-69F4-4590-9D27-CDFE7819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3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7140-918E-4405-8CC7-2054DA33E6DF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5677-69F4-4590-9D27-CDFE7819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5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053255"/>
            <a:ext cx="370332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7140-918E-4405-8CC7-2054DA33E6DF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5677-69F4-4590-9D27-CDFE7819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5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053255"/>
            <a:ext cx="3703320" cy="51985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7140-918E-4405-8CC7-2054DA33E6DF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5677-69F4-4590-9D27-CDFE7819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0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89468"/>
            <a:ext cx="63093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47333"/>
            <a:ext cx="63093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A7140-918E-4405-8CC7-2054DA33E6DF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65677-69F4-4590-9D27-CDFE7819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6F7E20-AF3C-4642-B581-6EA5E5BA7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416" y="5628641"/>
            <a:ext cx="2286000" cy="16930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4FF0C0-B559-4BA1-8029-F716A8F93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36" y="5628641"/>
            <a:ext cx="2286000" cy="16930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0E15D3-C2AB-4BDD-A248-4F3958C59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737" y="3935572"/>
            <a:ext cx="2286000" cy="16930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7C0C6A-3E67-4339-8A08-0C9CD13C9D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974" y="3935572"/>
            <a:ext cx="2286000" cy="16930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1D4488-C6A1-4446-86FA-CD45E77C0B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0" y="3935572"/>
            <a:ext cx="2286000" cy="16930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7B879C-A349-4BC4-8DDA-873CC8064B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1" t="8919" r="7926" b="7541"/>
          <a:stretch/>
        </p:blipFill>
        <p:spPr>
          <a:xfrm>
            <a:off x="8102" y="0"/>
            <a:ext cx="4721764" cy="36392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2615857-FDAF-4DA4-987B-ED5BA12F0087}"/>
              </a:ext>
            </a:extLst>
          </p:cNvPr>
          <p:cNvSpPr/>
          <p:nvPr/>
        </p:nvSpPr>
        <p:spPr>
          <a:xfrm>
            <a:off x="4822974" y="160640"/>
            <a:ext cx="249222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Ranges explored:</a:t>
            </a: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Mzams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	13 - 19</a:t>
            </a: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Ni_mass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	0.07 - 0.19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Energy=	1.5 - 2.4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R_CSM= 	600 - 2400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K_CSM= 	0 – 90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Results:</a:t>
            </a:r>
          </a:p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Mzams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=	16.6 ± 0.13</a:t>
            </a:r>
          </a:p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Ni_mass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=	0.089 ± 0.0014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Energy=	1.7 ± 0.013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R_CSM=	2371 ± 22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K_CSM=	66 ± 0.59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12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41B0D2-9DB4-4E0B-A156-49BB57E54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070" y="5652611"/>
            <a:ext cx="2286000" cy="16930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2FC254-BD9F-4197-95EE-DE578A030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959542"/>
            <a:ext cx="2286000" cy="16930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DAF6D51-AA00-4170-AA52-43FB4E0D63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126" y="3959542"/>
            <a:ext cx="2286000" cy="16930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C167256-2761-4E41-97F1-D4A44BAB70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52" y="3959542"/>
            <a:ext cx="2286000" cy="16930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CA26EB1-11BE-44F0-B704-32FD9F0E976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1" t="9265" r="8656" b="5535"/>
          <a:stretch/>
        </p:blipFill>
        <p:spPr>
          <a:xfrm>
            <a:off x="28966" y="0"/>
            <a:ext cx="4564868" cy="3711453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2B74A2-AA2B-4391-927D-07AAF97896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5652611"/>
            <a:ext cx="2286000" cy="169306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2615857-FDAF-4DA4-987B-ED5BA12F0087}"/>
              </a:ext>
            </a:extLst>
          </p:cNvPr>
          <p:cNvSpPr/>
          <p:nvPr/>
        </p:nvSpPr>
        <p:spPr>
          <a:xfrm>
            <a:off x="4693920" y="160640"/>
            <a:ext cx="26212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Ranges explored:</a:t>
            </a: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Mzams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	13 - 19</a:t>
            </a: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Ni_mass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	0.07 - 0.19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Energy=	1.5 - 2.4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R_CSM= 	600 (kept constant)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K_CSM= 	0 (kept constant)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Results:</a:t>
            </a:r>
          </a:p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Mzams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=	18.9 ± 0.06 (max)</a:t>
            </a:r>
          </a:p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Ni_mass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=	0.17 ± 0.0006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Energy=	2.5 ± 0.0014 (max)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R_CSM= 	600 (kept constant)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K_CSM= 	0 (kept constant)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24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1661</TotalTime>
  <Words>168</Words>
  <Application>Microsoft Office PowerPoint</Application>
  <PresentationFormat>Custom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Shahar Bracha</dc:creator>
  <cp:lastModifiedBy>Shahar Bracha</cp:lastModifiedBy>
  <cp:revision>16</cp:revision>
  <dcterms:created xsi:type="dcterms:W3CDTF">2020-01-18T22:32:10Z</dcterms:created>
  <dcterms:modified xsi:type="dcterms:W3CDTF">2020-04-17T14:45:25Z</dcterms:modified>
</cp:coreProperties>
</file>