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2E2D-98FA-599D-6A68-D3FE35A5E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65FED-16D9-D361-51E2-6B4865C6D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28DF-068B-DE4F-F798-49A052F6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29514-8931-8678-DCDA-29B426A1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49AA-D463-DE2A-36B4-9369EE5C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F7B8-B80F-E93D-F20F-0400EA60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00175-FF5C-06D7-AE59-7811D720E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7449-DC28-9368-E192-C509F5DD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6F6E-B768-EB4D-E4FB-6E607C30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3259-7A4F-8A95-997E-F0293F74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CFE99-35A6-B775-08D7-978D69695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C2423-7EB8-B37C-0F21-46103C7C4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8A71-BEDF-FEEB-C3CB-DF48FCAF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5BBA-A3A1-14F0-EABE-0793E7B7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327C-499A-E274-DCF6-C1206A92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4EDF-9E1E-727B-C052-2148E5E2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4DCB-C8B2-79CB-CB77-3C1DB52C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31DB-7289-14B7-AA93-ED3E5953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E393-DB87-A39A-8DE8-25DECB15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742B-E4C1-B9AA-CAB7-32AB258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A9EB-3D6C-7518-383B-B8F1A80E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D025-EB48-5B70-3888-08F1DEAF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95C7-65B0-D29A-CE89-579EEB0F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0703-D30E-F387-F591-CF503EB7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22-5133-6198-49E2-64F404EE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2F9D-4B19-2919-2113-3FFEF86A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4DBD-9F24-63F5-7CE4-F4505AEF6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EAD34-8523-1FF0-4767-329A42BAF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60367-6C88-023E-F08E-63012FAC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FB5D-E011-D094-0465-93124E0F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A469-4A6F-A5D1-C57F-FBBDDBBC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D7EF-2EE2-6775-D76A-1F1AD5E5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652C1-745A-D4EA-417C-35FBC938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68E67-D8CE-3474-AFAF-A18651FD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717F7-D36E-1E7E-A87E-25AE2AA44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EC18B-CD25-7925-7D96-7178C4B29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0EAEA-EAF2-50A5-324B-DB7ECF40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30C85-D4DB-86CE-C85A-51EA56F4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D7DD1-D01E-9229-C04A-5EAA5746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17F6-50ED-DDA8-A443-61580449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6AB2B-64CB-9FC1-348C-EA44A69D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66107-716E-C458-82D9-8430E2CE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8940-3755-4CBF-0945-CE39E728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FBA0D-0D96-4F3A-F292-54A8D60E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4F004-6120-A8A8-9D18-6B7CCA52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0F2D-35B7-DF6A-7898-81FC2100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7A7-ECC6-FD56-140A-3E1F4A14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540E-7F9C-6646-7A37-DD867BDF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57D0D-FF23-ED2E-7F22-DC8467A38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11BB7-0967-68FF-EC65-4C1C092A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1E173-98E0-3498-6886-7A4E47D5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C565-3DD4-C35E-26BD-EF147360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DCE7-E550-F7C2-9C6C-06AA6F51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BD680-485D-0556-875F-8A39E2804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4298D-59FF-23F7-D3B7-F7B5FD093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58C5-8132-1CD8-4538-0B691FD4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BB546-16B4-4D5B-22F0-1FF6F310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9F7F-92D6-49CB-506E-D369F035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28973-A588-0FF8-8AE6-CBBD873F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99A7-D9A6-073B-D8FD-546F04FE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F394-4F84-9E35-565D-DCE2D85C8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61C6-F652-4A3E-B1F9-2F232E56BE5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7126-B068-D852-40E0-BD4C0CC0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2CF4-22E2-8456-9220-7306925D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9A47-C3AA-4BE8-BB21-1167A1B4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2D881C-1F95-DCB4-450D-C779D1A18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טלי שנדריי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1323681"/>
            <a:ext cx="718285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2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דו"חות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FC946-31A9-789B-8D7C-5B84A973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טעינת המסד מאקסל לתוך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פעולות ניקוי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rename, replace, hide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שמירה על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types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נכונים</a:t>
            </a:r>
          </a:p>
          <a:p>
            <a:pPr marL="514350" indent="-514350" algn="r" rtl="1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Sort by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- לגישה יותר קלה בטבלאות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הגדרת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measures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בשפת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והשמה של כולם בטבלאות מתאימות</a:t>
            </a:r>
          </a:p>
          <a:p>
            <a:pPr marL="514350" indent="-514350" algn="r" rtl="1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Calculated columns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הגדרת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KPI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עם ערכי מטרה דינמיים 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היררכיות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דו"חות עבור סיכומים לפי מדינה, מוצר ולקוח</a:t>
            </a:r>
          </a:p>
          <a:p>
            <a:pPr marL="514350" indent="-514350" algn="r" rtl="1">
              <a:buAutoNum type="arabicPeriod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8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דו"חות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A6322-A2C4-5383-C266-57C904A5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553" y="1690689"/>
            <a:ext cx="3181514" cy="4654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07F8B1-9AAA-FCEA-1035-7B3C0C528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591" y="1690688"/>
            <a:ext cx="3079827" cy="4655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7BA59-BEF4-FC72-7F46-FB16026F8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046" y="1690688"/>
            <a:ext cx="3118321" cy="46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דו"חות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FA48CC-7946-675F-9788-929F3AE7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64" y="1425463"/>
            <a:ext cx="9439472" cy="53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דו"חות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65CB5-11C6-CC1C-126C-FEB840A3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22" y="1363868"/>
            <a:ext cx="9534756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דו"חות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88DD2-0808-9671-0E3D-744840FC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07" y="1438440"/>
            <a:ext cx="9512785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סקריפטים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FC946-31A9-789B-8D7C-5B84A973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טעינת המודל לתוך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 STUDIO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כתיבת 4 סקריפטים לניתוח עסקי של הדאטה</a:t>
            </a:r>
          </a:p>
        </p:txBody>
      </p:sp>
    </p:spTree>
    <p:extLst>
      <p:ext uri="{BB962C8B-B14F-4D97-AF65-F5344CB8AC3E}">
        <p14:creationId xmlns:p14="http://schemas.microsoft.com/office/powerpoint/2010/main" val="291920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סקריפטים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AB0-DE2F-68FF-16FC-DFF28474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סקריפט למציאת המדינה עם 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הכי נמוך בכל שנה- כדי לדעת איפה לפרסם את העסק עוד יותר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45621-E824-E765-A0B3-776C90CD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387" y="2877469"/>
            <a:ext cx="7315413" cy="36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8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סקריפטים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AB0-DE2F-68FF-16FC-DFF28474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סקריפט למציאת הלקוח עם 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הכי גבוה בכל שנה- כדי לדעת למי לתת הנחות נוספות, צ'ופרים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45621-E824-E765-A0B3-776C90CD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81" y="2895587"/>
            <a:ext cx="7134438" cy="35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3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סקריפטים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AB0-DE2F-68FF-16FC-DFF28474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סקריפט למציאת המוצר הכי נמכר (ה-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הכי גבוהה בכל השנים)- כדי לדעת לאיזה מוצר להגדיל את המחיר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D4BC6-F858-347A-E53A-593049682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74" y="2796985"/>
            <a:ext cx="6845652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7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סקריפטים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AB0-DE2F-68FF-16FC-DFF28474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סקריפט למציאת המוצר הכי פחות נמכר (ה-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הכי נמוך בכל השנים)- כדי לדעת לאיזה מוצר להוריד את המחיר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A23C1-27CD-B5F4-07F0-D1608425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01" y="2825712"/>
            <a:ext cx="7185198" cy="36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הנחות הפרויקט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FC946-31A9-789B-8D7C-5B84A973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שנת ההתחלה היא 2011 ושנת הסיום היא 2013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עמודת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CustomerName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ייחודית- כלומר אין שם שחוזר על עצמו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אין מדינה שנמצאת בשני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עמודת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תהיה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Currency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במטבע דולרי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בטבלת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OrderLines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- עמודת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היא עבור כל 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בשורה ספציפית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עמודת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DateKey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נוצרה לפי רבעונים ושנים- והערך הוא היום הראשון עבור כל רבעון בכל שנה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לקוח יכול להיות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End-User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Distributer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(לא שניהם)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4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בעיות שנוצרו במהלך הפרויקט ודרכי התמודדות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AB0-DE2F-68FF-16FC-DFF28474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טעינת קבצי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לתוך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- דרך חדשה שלא הכרנו, הסתכלנו על מדריכים בגוגל ואז יכולנו לטעון את הקובץ הגדול בשניות במקום כל שורה בנפרד.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הקשרים בתוך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Pivot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- לא מצאנו את החלון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למידת שפת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- למידת שפה חדשה ולא מוכרת. נעזרנו בדמיון לשפת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ובלוגים באינטרנט כדי להבין את 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20276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ניתוחים ומסקנות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AB0-DE2F-68FF-16FC-DFF28474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השנה שבה היה 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הגבוה ביותר הייתה 2013- עם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321.65K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דולר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בשנה הזו המדינה עם 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הגבוהה ביותר הייתה שוויץ- עם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20.90K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דולר.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ממוצע המכירה בשנת 2013 הוא 314 דולר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0FB66-39DA-6C91-46AF-C67E5D28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09" y="3902010"/>
            <a:ext cx="8388781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ניתוחים ומסקנות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AB0-DE2F-68FF-16FC-DFF28474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לפי הסקריפטים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 המדינות עם הרווח הכי נמוך בכל שנה הן</a:t>
            </a:r>
          </a:p>
          <a:p>
            <a:pPr marL="0" indent="0" algn="r" rtl="1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הלקוח עם הרווח הגדול ביותר בכל שנה הוא</a:t>
            </a:r>
          </a:p>
          <a:p>
            <a:pPr marL="0" indent="0" algn="r" rtl="1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86011-657E-AA98-F3C2-F3AC9B7C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71" y="2469530"/>
            <a:ext cx="3213154" cy="1743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3C7A7-295E-17A2-0814-0C0D82F8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271" y="4857159"/>
            <a:ext cx="3234000" cy="17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3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ניתוחים ומסקנות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AB0-DE2F-68FF-16FC-DFF28474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סוג הביטוח הכי מרוויח הוא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Life Insurance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עם רווח כולל של 594,253$, עם הזמנה ברווח ממוצע של 1000$.</a:t>
            </a: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בנוסף, בביטוח הזה רוב הרווח נעשה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מאיזור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EMEA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ורוב הלקוחות קונים ביטוח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Life 2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מסוג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80765-E75F-BAF6-EDCD-1AC09D4E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002" y="3283856"/>
            <a:ext cx="5946973" cy="33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סכמת הכוכב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059DE-0DD2-94A3-0015-D95EE450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57607"/>
            <a:ext cx="9416298" cy="53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Query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FC946-31A9-789B-8D7C-5B84A973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טעינת הסקריפט ליצירת הטבלאות 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טעינת הקובץ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Region.csv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חיבור המסד לקובץ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עריכת הטבלאות וביצוע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ETL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לפי הנלמד בכיתה- כולל ניקוי הדאטה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סכמת הכוכב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הפיכה לטבלאות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טבלת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DimDate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בעזרת 2 משתני עזר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7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4631F-0373-4764-AB8C-BD9243C3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85" y="1411605"/>
            <a:ext cx="6727922" cy="3070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B72DEF-7C5A-DAEF-A4EB-586819065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3" y="3521156"/>
            <a:ext cx="6223268" cy="3070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5B6A2D-A0DE-EA1D-F3E0-17F88C759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21" y="817880"/>
            <a:ext cx="2822106" cy="2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2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Pivot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FC946-31A9-789B-8D7C-5B84A973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היחסים בין טבלאות 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לטבלת ה-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FactSales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הגדרת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measures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לניתוח המידע 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הגדרת משתני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KPI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 Pivot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B8F66-AF85-BBD6-2F6B-FA7940CF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3" y="2552859"/>
            <a:ext cx="7007686" cy="288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860843-7CB9-B668-2614-3335686F7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850" y="1690688"/>
            <a:ext cx="3928013" cy="46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5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דו"חות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FC946-31A9-789B-8D7C-5B84A973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דו"חות שונים שמראים סיכומים לגבי המחלקות, הלקוחות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והאיזורים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שימוש בטבלאות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דרך החיבורים לטבלאות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שימוש בערכי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kpi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שימוש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measures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14350" indent="-514350" algn="r" rtl="1">
              <a:buAutoNum type="arabicPeriod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שימוש בגרפים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pivot charts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5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979C-F795-B9A9-623F-8A57B1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" y="0"/>
            <a:ext cx="2790414" cy="817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75C5A-21AC-2D2B-94FE-80558CA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שלבי פיתוח הפרויקט- יצירת דו"חות ב-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92670-BC56-1B5E-4BB7-12531DE6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1" y="1447800"/>
            <a:ext cx="8081769" cy="2914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EF1BF-54B8-1AF2-76D2-BE812776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6" y="3867150"/>
            <a:ext cx="6391514" cy="26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4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569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הנחות הפרויקט</vt:lpstr>
      <vt:lpstr>סכמת הכוכב</vt:lpstr>
      <vt:lpstr>שלבי פיתוח הפרויקט- Power Query</vt:lpstr>
      <vt:lpstr>שלבי פיתוח הפרויקט- Power Query</vt:lpstr>
      <vt:lpstr>שלבי פיתוח הפרויקט- Power Pivot</vt:lpstr>
      <vt:lpstr>שלבי פיתוח הפרויקט- Power Pivot</vt:lpstr>
      <vt:lpstr>שלבי פיתוח הפרויקט- יצירת דו"חות ב-Excel</vt:lpstr>
      <vt:lpstr>שלבי פיתוח הפרויקט- יצירת דו"חות ב-Excel</vt:lpstr>
      <vt:lpstr>שלבי פיתוח הפרויקט- יצירת דו"חות ב-Power BI</vt:lpstr>
      <vt:lpstr>שלבי פיתוח הפרויקט- יצירת דו"חות ב-Power BI</vt:lpstr>
      <vt:lpstr>שלבי פיתוח הפרויקט- יצירת דו"חות ב-Power BI</vt:lpstr>
      <vt:lpstr>שלבי פיתוח הפרויקט- יצירת דו"חות ב-Power BI</vt:lpstr>
      <vt:lpstr>שלבי פיתוח הפרויקט- יצירת דו"חות ב-Power BI</vt:lpstr>
      <vt:lpstr>שלבי פיתוח הפרויקט- יצירת סקריפטים ב-DAX</vt:lpstr>
      <vt:lpstr>שלבי פיתוח הפרויקט- יצירת סקריפטים ב-DAX</vt:lpstr>
      <vt:lpstr>שלבי פיתוח הפרויקט- יצירת סקריפטים ב-DAX</vt:lpstr>
      <vt:lpstr>שלבי פיתוח הפרויקט- יצירת סקריפטים ב-DAX</vt:lpstr>
      <vt:lpstr>שלבי פיתוח הפרויקט- יצירת סקריפטים ב-DAX</vt:lpstr>
      <vt:lpstr>בעיות שנוצרו במהלך הפרויקט ודרכי התמודדות</vt:lpstr>
      <vt:lpstr>ניתוחים ומסקנות</vt:lpstr>
      <vt:lpstr>ניתוחים ומסקנות</vt:lpstr>
      <vt:lpstr>ניתוחים ומסקנות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Dekel, Shahar</dc:creator>
  <cp:lastModifiedBy>Dekel, Shahar</cp:lastModifiedBy>
  <cp:revision>3</cp:revision>
  <dcterms:created xsi:type="dcterms:W3CDTF">2024-03-01T10:41:38Z</dcterms:created>
  <dcterms:modified xsi:type="dcterms:W3CDTF">2024-03-01T16:51:22Z</dcterms:modified>
</cp:coreProperties>
</file>