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9" r:id="rId4"/>
    <p:sldId id="268" r:id="rId5"/>
    <p:sldId id="257" r:id="rId6"/>
    <p:sldId id="258" r:id="rId7"/>
    <p:sldId id="262" r:id="rId8"/>
    <p:sldId id="263" r:id="rId9"/>
    <p:sldId id="264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86" autoAdjust="0"/>
    <p:restoredTop sz="81292" autoAdjust="0"/>
  </p:normalViewPr>
  <p:slideViewPr>
    <p:cSldViewPr>
      <p:cViewPr varScale="1">
        <p:scale>
          <a:sx n="94" d="100"/>
          <a:sy n="94" d="100"/>
        </p:scale>
        <p:origin x="444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0179C-4620-4B0A-B807-846990DC3EB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97E110-9D28-4482-8D5C-12553788C1EF}">
      <dgm:prSet/>
      <dgm:spPr/>
      <dgm:t>
        <a:bodyPr/>
        <a:lstStyle/>
        <a:p>
          <a:r>
            <a:rPr lang="en-US" dirty="0"/>
            <a:t>Search parking</a:t>
          </a:r>
        </a:p>
      </dgm:t>
    </dgm:pt>
    <dgm:pt modelId="{95D87C55-41A4-4D44-908A-85F396851C7E}" type="parTrans" cxnId="{7AFD73C6-0577-4CDE-98A4-6FE196850560}">
      <dgm:prSet/>
      <dgm:spPr/>
      <dgm:t>
        <a:bodyPr/>
        <a:lstStyle/>
        <a:p>
          <a:endParaRPr lang="en-US"/>
        </a:p>
      </dgm:t>
    </dgm:pt>
    <dgm:pt modelId="{4A43A018-6140-4B46-B78D-288F67564677}" type="sibTrans" cxnId="{7AFD73C6-0577-4CDE-98A4-6FE196850560}">
      <dgm:prSet/>
      <dgm:spPr/>
      <dgm:t>
        <a:bodyPr/>
        <a:lstStyle/>
        <a:p>
          <a:endParaRPr lang="en-US"/>
        </a:p>
      </dgm:t>
    </dgm:pt>
    <dgm:pt modelId="{B4E78715-09FD-45A3-98FE-1F39C6DB3003}">
      <dgm:prSet/>
      <dgm:spPr/>
      <dgm:t>
        <a:bodyPr/>
        <a:lstStyle/>
        <a:p>
          <a:r>
            <a:rPr lang="en-US" dirty="0"/>
            <a:t>Publish parking</a:t>
          </a:r>
        </a:p>
      </dgm:t>
    </dgm:pt>
    <dgm:pt modelId="{3F52BBBD-7D32-4FAE-976B-E9D7EAC027D4}" type="parTrans" cxnId="{4DA0BBF7-E537-4E8E-8A77-7A5C86B9BD49}">
      <dgm:prSet/>
      <dgm:spPr/>
      <dgm:t>
        <a:bodyPr/>
        <a:lstStyle/>
        <a:p>
          <a:endParaRPr lang="en-US"/>
        </a:p>
      </dgm:t>
    </dgm:pt>
    <dgm:pt modelId="{33010795-D4A9-41CD-A222-C22E37FBE4CD}" type="sibTrans" cxnId="{4DA0BBF7-E537-4E8E-8A77-7A5C86B9BD49}">
      <dgm:prSet/>
      <dgm:spPr/>
      <dgm:t>
        <a:bodyPr/>
        <a:lstStyle/>
        <a:p>
          <a:endParaRPr lang="en-US"/>
        </a:p>
      </dgm:t>
    </dgm:pt>
    <dgm:pt modelId="{2CF0C8C2-F7C0-453C-AC2E-DB212C858A1F}">
      <dgm:prSet/>
      <dgm:spPr/>
      <dgm:t>
        <a:bodyPr/>
        <a:lstStyle/>
        <a:p>
          <a:r>
            <a:rPr lang="en-US" dirty="0"/>
            <a:t>Profile</a:t>
          </a:r>
        </a:p>
      </dgm:t>
    </dgm:pt>
    <dgm:pt modelId="{DE90A360-3998-4930-A758-D4C47F4C72FA}" type="parTrans" cxnId="{53A18B7C-1382-49AF-9CE5-400BE934A7DB}">
      <dgm:prSet/>
      <dgm:spPr/>
      <dgm:t>
        <a:bodyPr/>
        <a:lstStyle/>
        <a:p>
          <a:endParaRPr lang="en-IL"/>
        </a:p>
      </dgm:t>
    </dgm:pt>
    <dgm:pt modelId="{C8B01F8C-BDA6-40D7-946E-73F9BA20DFB0}" type="sibTrans" cxnId="{53A18B7C-1382-49AF-9CE5-400BE934A7DB}">
      <dgm:prSet/>
      <dgm:spPr/>
      <dgm:t>
        <a:bodyPr/>
        <a:lstStyle/>
        <a:p>
          <a:endParaRPr lang="en-IL"/>
        </a:p>
      </dgm:t>
    </dgm:pt>
    <dgm:pt modelId="{FF7A492E-0932-4582-BCF0-415DA358D25F}">
      <dgm:prSet/>
      <dgm:spPr/>
      <dgm:t>
        <a:bodyPr/>
        <a:lstStyle/>
        <a:p>
          <a:r>
            <a:rPr lang="en-US" dirty="0"/>
            <a:t>About</a:t>
          </a:r>
        </a:p>
      </dgm:t>
    </dgm:pt>
    <dgm:pt modelId="{180B38BD-A2B2-456E-92CB-F1F8ABBE5CD5}" type="parTrans" cxnId="{58972D41-D35C-4587-AF80-AE34BFC634AD}">
      <dgm:prSet/>
      <dgm:spPr/>
      <dgm:t>
        <a:bodyPr/>
        <a:lstStyle/>
        <a:p>
          <a:endParaRPr lang="en-IL"/>
        </a:p>
      </dgm:t>
    </dgm:pt>
    <dgm:pt modelId="{747F6953-F009-4B8D-B1A4-EE314FBAED55}" type="sibTrans" cxnId="{58972D41-D35C-4587-AF80-AE34BFC634AD}">
      <dgm:prSet/>
      <dgm:spPr/>
      <dgm:t>
        <a:bodyPr/>
        <a:lstStyle/>
        <a:p>
          <a:endParaRPr lang="en-IL"/>
        </a:p>
      </dgm:t>
    </dgm:pt>
    <dgm:pt modelId="{B6BED662-F2B4-4E09-8F7E-CBEFBAF84A07}">
      <dgm:prSet/>
      <dgm:spPr/>
      <dgm:t>
        <a:bodyPr/>
        <a:lstStyle/>
        <a:p>
          <a:r>
            <a:rPr lang="en-US" dirty="0"/>
            <a:t>My </a:t>
          </a:r>
          <a:r>
            <a:rPr lang="en-US" dirty="0" err="1"/>
            <a:t>parkings</a:t>
          </a:r>
          <a:endParaRPr lang="en-US" dirty="0"/>
        </a:p>
      </dgm:t>
    </dgm:pt>
    <dgm:pt modelId="{E86F6198-746D-4DB9-A6E1-D4D90C8B9003}" type="parTrans" cxnId="{C0946BE0-36A4-4394-A123-A4B611C79646}">
      <dgm:prSet/>
      <dgm:spPr/>
      <dgm:t>
        <a:bodyPr/>
        <a:lstStyle/>
        <a:p>
          <a:endParaRPr lang="en-IL"/>
        </a:p>
      </dgm:t>
    </dgm:pt>
    <dgm:pt modelId="{960E77E6-8806-49E9-B0DA-643FA8E45F4F}" type="sibTrans" cxnId="{C0946BE0-36A4-4394-A123-A4B611C79646}">
      <dgm:prSet/>
      <dgm:spPr/>
      <dgm:t>
        <a:bodyPr/>
        <a:lstStyle/>
        <a:p>
          <a:endParaRPr lang="en-IL"/>
        </a:p>
      </dgm:t>
    </dgm:pt>
    <dgm:pt modelId="{7418C0D9-FDA9-44E1-A34E-4FBF2C47E483}" type="pres">
      <dgm:prSet presAssocID="{6540179C-4620-4B0A-B807-846990DC3EB0}" presName="Name0" presStyleCnt="0">
        <dgm:presLayoutVars>
          <dgm:dir/>
          <dgm:animLvl val="lvl"/>
          <dgm:resizeHandles val="exact"/>
        </dgm:presLayoutVars>
      </dgm:prSet>
      <dgm:spPr/>
    </dgm:pt>
    <dgm:pt modelId="{51594D3B-CDF0-4E07-AAC7-151EF13C934F}" type="pres">
      <dgm:prSet presAssocID="{C997E110-9D28-4482-8D5C-12553788C1EF}" presName="linNode" presStyleCnt="0"/>
      <dgm:spPr/>
    </dgm:pt>
    <dgm:pt modelId="{646CC8EE-1514-459B-A984-FE8B971F10FA}" type="pres">
      <dgm:prSet presAssocID="{C997E110-9D28-4482-8D5C-12553788C1E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29B5423-D839-4468-9ABE-00B7C4B6BD26}" type="pres">
      <dgm:prSet presAssocID="{4A43A018-6140-4B46-B78D-288F67564677}" presName="sp" presStyleCnt="0"/>
      <dgm:spPr/>
    </dgm:pt>
    <dgm:pt modelId="{6225209A-F1E9-47A3-8098-4B6F6F98952A}" type="pres">
      <dgm:prSet presAssocID="{B4E78715-09FD-45A3-98FE-1F39C6DB3003}" presName="linNode" presStyleCnt="0"/>
      <dgm:spPr/>
    </dgm:pt>
    <dgm:pt modelId="{D9050665-AC6A-43B4-A51D-387151252058}" type="pres">
      <dgm:prSet presAssocID="{B4E78715-09FD-45A3-98FE-1F39C6DB300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BFDE5AF-0834-49BD-9BD6-4A74BA81C6E5}" type="pres">
      <dgm:prSet presAssocID="{33010795-D4A9-41CD-A222-C22E37FBE4CD}" presName="sp" presStyleCnt="0"/>
      <dgm:spPr/>
    </dgm:pt>
    <dgm:pt modelId="{2CDDA722-7E20-4130-B4BA-9EDA96FA26D6}" type="pres">
      <dgm:prSet presAssocID="{B6BED662-F2B4-4E09-8F7E-CBEFBAF84A07}" presName="linNode" presStyleCnt="0"/>
      <dgm:spPr/>
    </dgm:pt>
    <dgm:pt modelId="{11078DFE-32D9-4DCD-B8D4-392E1A93188A}" type="pres">
      <dgm:prSet presAssocID="{B6BED662-F2B4-4E09-8F7E-CBEFBAF84A0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AF9200B-7EE2-4B41-93A2-9E8F66165750}" type="pres">
      <dgm:prSet presAssocID="{960E77E6-8806-49E9-B0DA-643FA8E45F4F}" presName="sp" presStyleCnt="0"/>
      <dgm:spPr/>
    </dgm:pt>
    <dgm:pt modelId="{5CAF4931-5F60-482E-8853-0F772E6219C9}" type="pres">
      <dgm:prSet presAssocID="{2CF0C8C2-F7C0-453C-AC2E-DB212C858A1F}" presName="linNode" presStyleCnt="0"/>
      <dgm:spPr/>
    </dgm:pt>
    <dgm:pt modelId="{EF34D5D1-F7FA-43EE-8647-C4DD6212AF10}" type="pres">
      <dgm:prSet presAssocID="{2CF0C8C2-F7C0-453C-AC2E-DB212C858A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700862C-B962-4A4C-BAB4-7C1EACA1FA85}" type="pres">
      <dgm:prSet presAssocID="{C8B01F8C-BDA6-40D7-946E-73F9BA20DFB0}" presName="sp" presStyleCnt="0"/>
      <dgm:spPr/>
    </dgm:pt>
    <dgm:pt modelId="{7006B046-24A4-4140-ABE7-5FFF0B43FA04}" type="pres">
      <dgm:prSet presAssocID="{FF7A492E-0932-4582-BCF0-415DA358D25F}" presName="linNode" presStyleCnt="0"/>
      <dgm:spPr/>
    </dgm:pt>
    <dgm:pt modelId="{17803CF5-B5AD-4FDF-8F0A-D7AAD415C492}" type="pres">
      <dgm:prSet presAssocID="{FF7A492E-0932-4582-BCF0-415DA358D25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8972D41-D35C-4587-AF80-AE34BFC634AD}" srcId="{6540179C-4620-4B0A-B807-846990DC3EB0}" destId="{FF7A492E-0932-4582-BCF0-415DA358D25F}" srcOrd="4" destOrd="0" parTransId="{180B38BD-A2B2-456E-92CB-F1F8ABBE5CD5}" sibTransId="{747F6953-F009-4B8D-B1A4-EE314FBAED55}"/>
    <dgm:cxn modelId="{D048BA44-A9BB-4124-8DB0-A7EB345EBAA8}" type="presOf" srcId="{B4E78715-09FD-45A3-98FE-1F39C6DB3003}" destId="{D9050665-AC6A-43B4-A51D-387151252058}" srcOrd="0" destOrd="0" presId="urn:microsoft.com/office/officeart/2005/8/layout/vList5"/>
    <dgm:cxn modelId="{A42A1272-D47D-4D6B-BF10-CAD96EA599E9}" type="presOf" srcId="{C997E110-9D28-4482-8D5C-12553788C1EF}" destId="{646CC8EE-1514-459B-A984-FE8B971F10FA}" srcOrd="0" destOrd="0" presId="urn:microsoft.com/office/officeart/2005/8/layout/vList5"/>
    <dgm:cxn modelId="{53A18B7C-1382-49AF-9CE5-400BE934A7DB}" srcId="{6540179C-4620-4B0A-B807-846990DC3EB0}" destId="{2CF0C8C2-F7C0-453C-AC2E-DB212C858A1F}" srcOrd="3" destOrd="0" parTransId="{DE90A360-3998-4930-A758-D4C47F4C72FA}" sibTransId="{C8B01F8C-BDA6-40D7-946E-73F9BA20DFB0}"/>
    <dgm:cxn modelId="{806B1096-0571-4309-AEE5-8C27A59B4B01}" type="presOf" srcId="{B6BED662-F2B4-4E09-8F7E-CBEFBAF84A07}" destId="{11078DFE-32D9-4DCD-B8D4-392E1A93188A}" srcOrd="0" destOrd="0" presId="urn:microsoft.com/office/officeart/2005/8/layout/vList5"/>
    <dgm:cxn modelId="{7AFD73C6-0577-4CDE-98A4-6FE196850560}" srcId="{6540179C-4620-4B0A-B807-846990DC3EB0}" destId="{C997E110-9D28-4482-8D5C-12553788C1EF}" srcOrd="0" destOrd="0" parTransId="{95D87C55-41A4-4D44-908A-85F396851C7E}" sibTransId="{4A43A018-6140-4B46-B78D-288F67564677}"/>
    <dgm:cxn modelId="{B5B970DE-2235-4F98-9712-944B1C3A6335}" type="presOf" srcId="{2CF0C8C2-F7C0-453C-AC2E-DB212C858A1F}" destId="{EF34D5D1-F7FA-43EE-8647-C4DD6212AF10}" srcOrd="0" destOrd="0" presId="urn:microsoft.com/office/officeart/2005/8/layout/vList5"/>
    <dgm:cxn modelId="{C0946BE0-36A4-4394-A123-A4B611C79646}" srcId="{6540179C-4620-4B0A-B807-846990DC3EB0}" destId="{B6BED662-F2B4-4E09-8F7E-CBEFBAF84A07}" srcOrd="2" destOrd="0" parTransId="{E86F6198-746D-4DB9-A6E1-D4D90C8B9003}" sibTransId="{960E77E6-8806-49E9-B0DA-643FA8E45F4F}"/>
    <dgm:cxn modelId="{9FF668EA-0FD3-4541-B19A-B0C85D08DE67}" type="presOf" srcId="{FF7A492E-0932-4582-BCF0-415DA358D25F}" destId="{17803CF5-B5AD-4FDF-8F0A-D7AAD415C492}" srcOrd="0" destOrd="0" presId="urn:microsoft.com/office/officeart/2005/8/layout/vList5"/>
    <dgm:cxn modelId="{1A1CEAEA-5F2E-41E5-9665-1941799454AB}" type="presOf" srcId="{6540179C-4620-4B0A-B807-846990DC3EB0}" destId="{7418C0D9-FDA9-44E1-A34E-4FBF2C47E483}" srcOrd="0" destOrd="0" presId="urn:microsoft.com/office/officeart/2005/8/layout/vList5"/>
    <dgm:cxn modelId="{4DA0BBF7-E537-4E8E-8A77-7A5C86B9BD49}" srcId="{6540179C-4620-4B0A-B807-846990DC3EB0}" destId="{B4E78715-09FD-45A3-98FE-1F39C6DB3003}" srcOrd="1" destOrd="0" parTransId="{3F52BBBD-7D32-4FAE-976B-E9D7EAC027D4}" sibTransId="{33010795-D4A9-41CD-A222-C22E37FBE4CD}"/>
    <dgm:cxn modelId="{2872A6D3-C184-4CF9-BE5D-7D54BE60B2BF}" type="presParOf" srcId="{7418C0D9-FDA9-44E1-A34E-4FBF2C47E483}" destId="{51594D3B-CDF0-4E07-AAC7-151EF13C934F}" srcOrd="0" destOrd="0" presId="urn:microsoft.com/office/officeart/2005/8/layout/vList5"/>
    <dgm:cxn modelId="{6F1D5450-7F3D-4A6B-B4FE-86B88597927C}" type="presParOf" srcId="{51594D3B-CDF0-4E07-AAC7-151EF13C934F}" destId="{646CC8EE-1514-459B-A984-FE8B971F10FA}" srcOrd="0" destOrd="0" presId="urn:microsoft.com/office/officeart/2005/8/layout/vList5"/>
    <dgm:cxn modelId="{129A4C88-94E0-4D8F-9E7B-CFDC30C81F31}" type="presParOf" srcId="{7418C0D9-FDA9-44E1-A34E-4FBF2C47E483}" destId="{A29B5423-D839-4468-9ABE-00B7C4B6BD26}" srcOrd="1" destOrd="0" presId="urn:microsoft.com/office/officeart/2005/8/layout/vList5"/>
    <dgm:cxn modelId="{8F90FDF0-3255-4B9F-B72E-DD8858E129AC}" type="presParOf" srcId="{7418C0D9-FDA9-44E1-A34E-4FBF2C47E483}" destId="{6225209A-F1E9-47A3-8098-4B6F6F98952A}" srcOrd="2" destOrd="0" presId="urn:microsoft.com/office/officeart/2005/8/layout/vList5"/>
    <dgm:cxn modelId="{D3E806AE-59AE-41C0-AF7D-7F8B636095B7}" type="presParOf" srcId="{6225209A-F1E9-47A3-8098-4B6F6F98952A}" destId="{D9050665-AC6A-43B4-A51D-387151252058}" srcOrd="0" destOrd="0" presId="urn:microsoft.com/office/officeart/2005/8/layout/vList5"/>
    <dgm:cxn modelId="{A6D79EEF-4E01-4502-8CB6-100BB8909959}" type="presParOf" srcId="{7418C0D9-FDA9-44E1-A34E-4FBF2C47E483}" destId="{3BFDE5AF-0834-49BD-9BD6-4A74BA81C6E5}" srcOrd="3" destOrd="0" presId="urn:microsoft.com/office/officeart/2005/8/layout/vList5"/>
    <dgm:cxn modelId="{FE976FC0-B405-49F7-B317-3FE965E741AC}" type="presParOf" srcId="{7418C0D9-FDA9-44E1-A34E-4FBF2C47E483}" destId="{2CDDA722-7E20-4130-B4BA-9EDA96FA26D6}" srcOrd="4" destOrd="0" presId="urn:microsoft.com/office/officeart/2005/8/layout/vList5"/>
    <dgm:cxn modelId="{AB3927D6-6C4E-4114-ADB2-4A206D210498}" type="presParOf" srcId="{2CDDA722-7E20-4130-B4BA-9EDA96FA26D6}" destId="{11078DFE-32D9-4DCD-B8D4-392E1A93188A}" srcOrd="0" destOrd="0" presId="urn:microsoft.com/office/officeart/2005/8/layout/vList5"/>
    <dgm:cxn modelId="{CF3AD13A-554E-4539-A284-52FF3B193E81}" type="presParOf" srcId="{7418C0D9-FDA9-44E1-A34E-4FBF2C47E483}" destId="{2AF9200B-7EE2-4B41-93A2-9E8F66165750}" srcOrd="5" destOrd="0" presId="urn:microsoft.com/office/officeart/2005/8/layout/vList5"/>
    <dgm:cxn modelId="{754E783D-60FE-45DA-9716-029CE32B8152}" type="presParOf" srcId="{7418C0D9-FDA9-44E1-A34E-4FBF2C47E483}" destId="{5CAF4931-5F60-482E-8853-0F772E6219C9}" srcOrd="6" destOrd="0" presId="urn:microsoft.com/office/officeart/2005/8/layout/vList5"/>
    <dgm:cxn modelId="{515EBEF6-47C0-4FF5-94D7-F16493717D6E}" type="presParOf" srcId="{5CAF4931-5F60-482E-8853-0F772E6219C9}" destId="{EF34D5D1-F7FA-43EE-8647-C4DD6212AF10}" srcOrd="0" destOrd="0" presId="urn:microsoft.com/office/officeart/2005/8/layout/vList5"/>
    <dgm:cxn modelId="{1F5F488E-4B15-4F6D-B0C5-42873AB593C3}" type="presParOf" srcId="{7418C0D9-FDA9-44E1-A34E-4FBF2C47E483}" destId="{0700862C-B962-4A4C-BAB4-7C1EACA1FA85}" srcOrd="7" destOrd="0" presId="urn:microsoft.com/office/officeart/2005/8/layout/vList5"/>
    <dgm:cxn modelId="{4A9560E9-3A45-4EAF-ABB0-D5B58ECF64DF}" type="presParOf" srcId="{7418C0D9-FDA9-44E1-A34E-4FBF2C47E483}" destId="{7006B046-24A4-4140-ABE7-5FFF0B43FA04}" srcOrd="8" destOrd="0" presId="urn:microsoft.com/office/officeart/2005/8/layout/vList5"/>
    <dgm:cxn modelId="{DA0052F5-774B-42A0-970E-AAD154A3FE9D}" type="presParOf" srcId="{7006B046-24A4-4140-ABE7-5FFF0B43FA04}" destId="{17803CF5-B5AD-4FDF-8F0A-D7AAD415C49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CC8EE-1514-459B-A984-FE8B971F10FA}">
      <dsp:nvSpPr>
        <dsp:cNvPr id="0" name=""/>
        <dsp:cNvSpPr/>
      </dsp:nvSpPr>
      <dsp:spPr>
        <a:xfrm>
          <a:off x="2257044" y="1782"/>
          <a:ext cx="2539175" cy="779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Search parking</a:t>
          </a:r>
        </a:p>
      </dsp:txBody>
      <dsp:txXfrm>
        <a:off x="2295091" y="39829"/>
        <a:ext cx="2463081" cy="703303"/>
      </dsp:txXfrm>
    </dsp:sp>
    <dsp:sp modelId="{D9050665-AC6A-43B4-A51D-387151252058}">
      <dsp:nvSpPr>
        <dsp:cNvPr id="0" name=""/>
        <dsp:cNvSpPr/>
      </dsp:nvSpPr>
      <dsp:spPr>
        <a:xfrm>
          <a:off x="2257044" y="820150"/>
          <a:ext cx="2539175" cy="779397"/>
        </a:xfrm>
        <a:prstGeom prst="roundRect">
          <a:avLst/>
        </a:prstGeom>
        <a:solidFill>
          <a:schemeClr val="accent5">
            <a:hueOff val="1827658"/>
            <a:satOff val="19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Publish parking</a:t>
          </a:r>
        </a:p>
      </dsp:txBody>
      <dsp:txXfrm>
        <a:off x="2295091" y="858197"/>
        <a:ext cx="2463081" cy="703303"/>
      </dsp:txXfrm>
    </dsp:sp>
    <dsp:sp modelId="{11078DFE-32D9-4DCD-B8D4-392E1A93188A}">
      <dsp:nvSpPr>
        <dsp:cNvPr id="0" name=""/>
        <dsp:cNvSpPr/>
      </dsp:nvSpPr>
      <dsp:spPr>
        <a:xfrm>
          <a:off x="2257044" y="1638518"/>
          <a:ext cx="2539175" cy="779397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 </a:t>
          </a:r>
          <a:r>
            <a:rPr lang="en-US" sz="2400" kern="1200" dirty="0" err="1"/>
            <a:t>parkings</a:t>
          </a:r>
          <a:endParaRPr lang="en-US" sz="2400" kern="1200" dirty="0"/>
        </a:p>
      </dsp:txBody>
      <dsp:txXfrm>
        <a:off x="2295091" y="1676565"/>
        <a:ext cx="2463081" cy="703303"/>
      </dsp:txXfrm>
    </dsp:sp>
    <dsp:sp modelId="{EF34D5D1-F7FA-43EE-8647-C4DD6212AF10}">
      <dsp:nvSpPr>
        <dsp:cNvPr id="0" name=""/>
        <dsp:cNvSpPr/>
      </dsp:nvSpPr>
      <dsp:spPr>
        <a:xfrm>
          <a:off x="2257044" y="2456885"/>
          <a:ext cx="2539175" cy="779397"/>
        </a:xfrm>
        <a:prstGeom prst="roundRect">
          <a:avLst/>
        </a:prstGeom>
        <a:solidFill>
          <a:schemeClr val="accent5">
            <a:hueOff val="5482974"/>
            <a:satOff val="59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Profile</a:t>
          </a:r>
        </a:p>
      </dsp:txBody>
      <dsp:txXfrm>
        <a:off x="2295091" y="2494932"/>
        <a:ext cx="2463081" cy="703303"/>
      </dsp:txXfrm>
    </dsp:sp>
    <dsp:sp modelId="{17803CF5-B5AD-4FDF-8F0A-D7AAD415C492}">
      <dsp:nvSpPr>
        <dsp:cNvPr id="0" name=""/>
        <dsp:cNvSpPr/>
      </dsp:nvSpPr>
      <dsp:spPr>
        <a:xfrm>
          <a:off x="2257044" y="3275253"/>
          <a:ext cx="2539175" cy="779397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About</a:t>
          </a:r>
        </a:p>
      </dsp:txBody>
      <dsp:txXfrm>
        <a:off x="2295091" y="3313300"/>
        <a:ext cx="2463081" cy="703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94F56DC-A9F7-4411-9997-6AEF647741B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D36EA6E-7741-4590-BCD9-AFC18B536B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25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6EA6E-7741-4590-BCD9-AFC18B536B8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438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60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40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30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83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60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92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91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5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9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6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3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9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60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89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95CD3-BEA9-4EA8-BC35-CA1661C403F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841B-5B07-4302-85E2-DADE704372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19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screen:</a:t>
            </a:r>
            <a:br>
              <a:rPr lang="en-US" dirty="0"/>
            </a:br>
            <a:r>
              <a:rPr lang="en-US" dirty="0"/>
              <a:t>LOGO:</a:t>
            </a:r>
            <a:r>
              <a:rPr lang="en-US" b="1" dirty="0"/>
              <a:t>PARKIT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757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98B900-3019-4EF5-9737-8110846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  <a:br>
              <a:rPr lang="en-US" dirty="0"/>
            </a:br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C79EDF8-4189-4DF8-9140-79551BF9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button</a:t>
            </a:r>
          </a:p>
          <a:p>
            <a:r>
              <a:rPr lang="en-US" dirty="0"/>
              <a:t>History -&gt; ordered </a:t>
            </a:r>
            <a:r>
              <a:rPr lang="en-US" dirty="0" err="1"/>
              <a:t>parkings</a:t>
            </a:r>
            <a:endParaRPr lang="en-US" dirty="0"/>
          </a:p>
          <a:p>
            <a:r>
              <a:rPr lang="en-US" dirty="0"/>
              <a:t>Sign out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91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DBA19F-99EF-4BD0-8573-97781414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899ACE-72EE-4499-8CE6-FB1A9AE2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988840"/>
            <a:ext cx="6711654" cy="4195481"/>
          </a:xfrm>
        </p:spPr>
        <p:txBody>
          <a:bodyPr/>
          <a:lstStyle/>
          <a:p>
            <a:r>
              <a:rPr lang="en-US" dirty="0"/>
              <a:t>Load money $$$ -&gt; like </a:t>
            </a:r>
            <a:r>
              <a:rPr lang="en-US" dirty="0" err="1"/>
              <a:t>rav</a:t>
            </a:r>
            <a:r>
              <a:rPr lang="en-US" dirty="0"/>
              <a:t> </a:t>
            </a:r>
            <a:r>
              <a:rPr lang="en-US" dirty="0" err="1"/>
              <a:t>kav</a:t>
            </a:r>
            <a:r>
              <a:rPr lang="en-US" dirty="0"/>
              <a:t> (add 50nis)</a:t>
            </a:r>
          </a:p>
          <a:p>
            <a:r>
              <a:rPr lang="en-US" dirty="0"/>
              <a:t>Add credit card</a:t>
            </a:r>
          </a:p>
          <a:p>
            <a:pPr lvl="1"/>
            <a:r>
              <a:rPr lang="en-US" dirty="0"/>
              <a:t>Credit card -&gt; </a:t>
            </a:r>
            <a:r>
              <a:rPr lang="en-US" dirty="0" err="1"/>
              <a:t>pango</a:t>
            </a:r>
            <a:r>
              <a:rPr lang="en-US" dirty="0"/>
              <a:t> -&gt; </a:t>
            </a:r>
            <a:r>
              <a:rPr lang="en-US" dirty="0" err="1"/>
              <a:t>unlimiited</a:t>
            </a:r>
            <a:endParaRPr lang="en-US" dirty="0"/>
          </a:p>
          <a:p>
            <a:pPr lvl="1"/>
            <a:r>
              <a:rPr lang="en-US" dirty="0"/>
              <a:t>Credits (=money) -&gt; </a:t>
            </a:r>
            <a:r>
              <a:rPr lang="en-US" dirty="0" err="1"/>
              <a:t>rav</a:t>
            </a:r>
            <a:r>
              <a:rPr lang="en-US" dirty="0"/>
              <a:t> </a:t>
            </a:r>
            <a:r>
              <a:rPr lang="en-US" dirty="0" err="1"/>
              <a:t>kav</a:t>
            </a:r>
            <a:r>
              <a:rPr lang="en-US" dirty="0"/>
              <a:t> -&gt; 50nis</a:t>
            </a:r>
            <a:endParaRPr lang="en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BBDE41-8242-48F6-83BA-D0220920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B8F764E-5324-4E6E-A9F6-8B3924C4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97102"/>
              </p:ext>
            </p:extLst>
          </p:nvPr>
        </p:nvGraphicFramePr>
        <p:xfrm>
          <a:off x="971600" y="1853248"/>
          <a:ext cx="7128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2665442601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1058315842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2043223851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21628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2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793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Sum: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 $!!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90071"/>
                  </a:ext>
                </a:extLst>
              </a:tr>
            </a:tbl>
          </a:graphicData>
        </a:graphic>
      </p:graphicFrame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A2CA6AE5-185B-43C6-B21C-D9A21C05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331259"/>
            <a:ext cx="6711654" cy="4195481"/>
          </a:xfrm>
        </p:spPr>
        <p:txBody>
          <a:bodyPr/>
          <a:lstStyle/>
          <a:p>
            <a:r>
              <a:rPr lang="en-US" dirty="0"/>
              <a:t>All time</a:t>
            </a:r>
          </a:p>
        </p:txBody>
      </p:sp>
    </p:spTree>
    <p:extLst>
      <p:ext uri="{BB962C8B-B14F-4D97-AF65-F5344CB8AC3E}">
        <p14:creationId xmlns:p14="http://schemas.microsoft.com/office/powerpoint/2010/main" val="20882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A7DFA4-BEDF-4B5E-9B8C-0B7321AC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Flows: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9856E6-985C-4E59-B806-FBC5A5D4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Publish</a:t>
            </a:r>
          </a:p>
          <a:p>
            <a:r>
              <a:rPr lang="en-US" dirty="0"/>
              <a:t>Search + Order</a:t>
            </a:r>
          </a:p>
          <a:p>
            <a:r>
              <a:rPr lang="en-US" dirty="0"/>
              <a:t>End parking (release parking)</a:t>
            </a:r>
          </a:p>
          <a:p>
            <a:r>
              <a:rPr lang="en-US" dirty="0"/>
              <a:t>Money transaction (add credit, transfer money from customer to supplier)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7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A6FD5-A5A8-4F84-BE5C-256F9AA3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E8882-8009-4913-953B-063DA67F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(user UID)</a:t>
            </a:r>
          </a:p>
          <a:p>
            <a:r>
              <a:rPr lang="en-US" dirty="0"/>
              <a:t>Add parking -&gt; ….. User UID ….</a:t>
            </a:r>
          </a:p>
          <a:p>
            <a:r>
              <a:rPr lang="en-US" dirty="0"/>
              <a:t>SELECT WHERE User UID LIKE mine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451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777213-A29A-4661-87DB-147065F8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</a:t>
            </a:r>
            <a:endParaRPr lang="en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8248E064-ED1B-458A-8243-6FE6BBF8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34575"/>
              </p:ext>
            </p:extLst>
          </p:nvPr>
        </p:nvGraphicFramePr>
        <p:xfrm>
          <a:off x="683568" y="1945640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50085703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05991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לוגיקה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UI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6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Sign in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4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Insert to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 parking data (publish)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Publish parking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Query all of user’s </a:t>
                      </a:r>
                      <a:r>
                        <a:rPr lang="en-US" dirty="0" err="1"/>
                        <a:t>parkings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6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4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SIGN IN (only once)</a:t>
            </a:r>
            <a:endParaRPr lang="he-IL" dirty="0">
              <a:solidFill>
                <a:srgbClr val="EBEB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01" y="2276872"/>
            <a:ext cx="4641142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SIGN IN using google</a:t>
            </a:r>
          </a:p>
          <a:p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86F2D32C-B208-4518-A16B-199AB92A7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0" r="3356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2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Main window</a:t>
            </a:r>
            <a:br>
              <a:rPr lang="en-US" dirty="0"/>
            </a:br>
            <a:r>
              <a:rPr lang="en-US" dirty="0"/>
              <a:t> – stack navigator</a:t>
            </a:r>
            <a:endParaRPr lang="he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BF31D-87AB-42E7-97D6-F55C2BCDA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224"/>
              </p:ext>
            </p:extLst>
          </p:nvPr>
        </p:nvGraphicFramePr>
        <p:xfrm>
          <a:off x="-2772816" y="2060848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מלבן 3">
            <a:extLst>
              <a:ext uri="{FF2B5EF4-FFF2-40B4-BE49-F238E27FC236}">
                <a16:creationId xmlns:a16="http://schemas.microsoft.com/office/drawing/2014/main" id="{3F6370D5-3CD6-4783-A8D0-500EB88D58E6}"/>
              </a:ext>
            </a:extLst>
          </p:cNvPr>
          <p:cNvSpPr/>
          <p:nvPr/>
        </p:nvSpPr>
        <p:spPr>
          <a:xfrm>
            <a:off x="2051720" y="1824922"/>
            <a:ext cx="6264696" cy="4488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9A80C0C-772B-435F-91D0-0115673BB9F9}"/>
              </a:ext>
            </a:extLst>
          </p:cNvPr>
          <p:cNvSpPr/>
          <p:nvPr/>
        </p:nvSpPr>
        <p:spPr>
          <a:xfrm>
            <a:off x="2044405" y="1824922"/>
            <a:ext cx="6264696" cy="52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parking       05:15:38      END PARKING</a:t>
            </a:r>
            <a:endParaRPr lang="en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333A474-585A-4929-B3E6-0763B9E66628}"/>
              </a:ext>
            </a:extLst>
          </p:cNvPr>
          <p:cNvSpPr txBox="1"/>
          <p:nvPr/>
        </p:nvSpPr>
        <p:spPr>
          <a:xfrm rot="1766799">
            <a:off x="1350130" y="197198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</a:rPr>
              <a:t>DEFAULT</a:t>
            </a:r>
            <a:endParaRPr lang="en-IL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B4958CC-B8EB-4433-B373-33F47227FAC0}"/>
              </a:ext>
            </a:extLst>
          </p:cNvPr>
          <p:cNvSpPr txBox="1"/>
          <p:nvPr/>
        </p:nvSpPr>
        <p:spPr>
          <a:xfrm rot="19536950">
            <a:off x="7507885" y="1818630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highlight>
                  <a:srgbClr val="FFFF00"/>
                </a:highlight>
              </a:rPr>
              <a:t>OVERLAY</a:t>
            </a:r>
            <a:endParaRPr lang="en-IL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376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826EC3-38A4-405B-80FC-71D64BCC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Parking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CAA01D-C8E3-4627-9B2F-EB4E09B0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136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Google maps – full window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Parking = geo-pin</a:t>
            </a:r>
          </a:p>
          <a:p>
            <a:pPr lvl="2"/>
            <a:r>
              <a:rPr lang="en-US" dirty="0"/>
              <a:t>Show only available </a:t>
            </a:r>
            <a:r>
              <a:rPr lang="en-US" dirty="0" err="1"/>
              <a:t>parkings</a:t>
            </a:r>
            <a:r>
              <a:rPr lang="en-US" dirty="0"/>
              <a:t> (not taken)</a:t>
            </a:r>
          </a:p>
          <a:p>
            <a:pPr lvl="1"/>
            <a:r>
              <a:rPr lang="en-US" dirty="0"/>
              <a:t>Search bar – by address</a:t>
            </a:r>
          </a:p>
          <a:p>
            <a:pPr lvl="1"/>
            <a:r>
              <a:rPr lang="en-US" dirty="0"/>
              <a:t>Onclick pin -&gt; </a:t>
            </a:r>
            <a:endParaRPr lang="he-IL" dirty="0"/>
          </a:p>
          <a:p>
            <a:pPr lvl="2"/>
            <a:r>
              <a:rPr lang="en-US" dirty="0"/>
              <a:t>Picture - &gt; storage + parking id</a:t>
            </a:r>
            <a:endParaRPr lang="he-IL" dirty="0"/>
          </a:p>
          <a:p>
            <a:pPr lvl="2"/>
            <a:r>
              <a:rPr lang="en-US" dirty="0"/>
              <a:t>Address</a:t>
            </a:r>
            <a:endParaRPr lang="he-IL" dirty="0"/>
          </a:p>
          <a:p>
            <a:pPr lvl="2"/>
            <a:r>
              <a:rPr lang="en-US" dirty="0"/>
              <a:t>name of owner</a:t>
            </a:r>
          </a:p>
          <a:p>
            <a:pPr lvl="2"/>
            <a:r>
              <a:rPr lang="en-US" dirty="0"/>
              <a:t>price per hour</a:t>
            </a:r>
          </a:p>
          <a:p>
            <a:pPr lvl="2"/>
            <a:r>
              <a:rPr lang="en-US" dirty="0"/>
              <a:t>availability(10-18 Monday – like in stores) – or 18/12/21 10:30-18:00</a:t>
            </a:r>
          </a:p>
          <a:p>
            <a:pPr lvl="2"/>
            <a:r>
              <a:rPr lang="en-US" dirty="0"/>
              <a:t>Choose time to hire:</a:t>
            </a:r>
          </a:p>
          <a:p>
            <a:pPr lvl="3"/>
            <a:r>
              <a:rPr lang="en-US" dirty="0"/>
              <a:t>Choose date + hour (of start time) for unlimited duration or end of availability (one-time) – </a:t>
            </a:r>
            <a:br>
              <a:rPr lang="en-US" dirty="0"/>
            </a:br>
            <a:r>
              <a:rPr lang="en-US" dirty="0"/>
              <a:t>default: now</a:t>
            </a:r>
          </a:p>
          <a:p>
            <a:pPr lvl="2"/>
            <a:r>
              <a:rPr lang="en-US" dirty="0"/>
              <a:t>Total cost</a:t>
            </a:r>
          </a:p>
          <a:p>
            <a:pPr lvl="2"/>
            <a:r>
              <a:rPr lang="en-US" dirty="0"/>
              <a:t>Payment method(credit card / credit)</a:t>
            </a:r>
            <a:endParaRPr lang="he-IL" dirty="0"/>
          </a:p>
          <a:p>
            <a:pPr lvl="2"/>
            <a:r>
              <a:rPr lang="en-US" b="1" dirty="0"/>
              <a:t>“Order” button</a:t>
            </a:r>
            <a:endParaRPr lang="he-IL" b="1" dirty="0"/>
          </a:p>
          <a:p>
            <a:pPr lvl="1"/>
            <a:r>
              <a:rPr lang="en-US" dirty="0"/>
              <a:t>Center by GPS (from device) – radius 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94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B47D7-30A8-4339-A762-4A438B84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FE9282-2856-4F72-ACD4-D33E7528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28" y="1174340"/>
            <a:ext cx="7915836" cy="519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Google maps – full window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Parking = geo-pin</a:t>
            </a:r>
          </a:p>
          <a:p>
            <a:pPr lvl="2"/>
            <a:r>
              <a:rPr lang="en-US" dirty="0"/>
              <a:t>Show only your </a:t>
            </a:r>
            <a:r>
              <a:rPr lang="en-US" dirty="0" err="1"/>
              <a:t>parkings</a:t>
            </a:r>
            <a:endParaRPr lang="en-US" dirty="0"/>
          </a:p>
          <a:p>
            <a:pPr lvl="1"/>
            <a:r>
              <a:rPr lang="en-US" dirty="0"/>
              <a:t>Search bar – by address</a:t>
            </a:r>
          </a:p>
          <a:p>
            <a:pPr lvl="1"/>
            <a:r>
              <a:rPr lang="en-US" dirty="0"/>
              <a:t>Add parking</a:t>
            </a:r>
          </a:p>
          <a:p>
            <a:pPr lvl="2"/>
            <a:r>
              <a:rPr lang="en-US" dirty="0"/>
              <a:t>By address</a:t>
            </a:r>
          </a:p>
          <a:p>
            <a:pPr lvl="2"/>
            <a:r>
              <a:rPr lang="en-US" dirty="0"/>
              <a:t>By adding pin on map</a:t>
            </a:r>
          </a:p>
          <a:p>
            <a:pPr lvl="1"/>
            <a:r>
              <a:rPr lang="en-US" dirty="0"/>
              <a:t>“pin window” -&gt; </a:t>
            </a:r>
            <a:endParaRPr lang="he-IL" dirty="0"/>
          </a:p>
          <a:p>
            <a:pPr lvl="2"/>
            <a:r>
              <a:rPr lang="en-US" dirty="0"/>
              <a:t>Upload picture to storage + parking id</a:t>
            </a:r>
            <a:endParaRPr lang="he-IL" dirty="0"/>
          </a:p>
          <a:p>
            <a:pPr lvl="2"/>
            <a:r>
              <a:rPr lang="en-US" dirty="0"/>
              <a:t>Address – can edit</a:t>
            </a:r>
            <a:endParaRPr lang="he-IL" dirty="0"/>
          </a:p>
          <a:p>
            <a:pPr lvl="2"/>
            <a:r>
              <a:rPr lang="en-US" dirty="0"/>
              <a:t>price per hour – range of prices (5-20 per hour)</a:t>
            </a:r>
          </a:p>
          <a:p>
            <a:pPr lvl="2"/>
            <a:r>
              <a:rPr lang="en-US" dirty="0"/>
              <a:t>availability(10-18 Monday – like in stores) – or 18/12/21 10:30-18:00</a:t>
            </a:r>
          </a:p>
          <a:p>
            <a:pPr lvl="2"/>
            <a:r>
              <a:rPr lang="en-US" b="1" dirty="0"/>
              <a:t>“Publish” button -&gt; goes to main window with notification </a:t>
            </a:r>
            <a:endParaRPr lang="he-IL" b="1" dirty="0"/>
          </a:p>
          <a:p>
            <a:pPr lvl="1"/>
            <a:r>
              <a:rPr lang="en-US" dirty="0"/>
              <a:t>Center by GPS (from device) – radius X</a:t>
            </a:r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69B1F8-E021-492C-8EE7-7D9AB80B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Parkings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090F2E-ADC8-4A30-B174-B829184A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with your parking every row</a:t>
            </a:r>
          </a:p>
          <a:p>
            <a:pPr lvl="1"/>
            <a:r>
              <a:rPr lang="en-US" dirty="0"/>
              <a:t>On click parking -&gt; small google maps with pin + details (like in publish).</a:t>
            </a:r>
          </a:p>
          <a:p>
            <a:pPr lvl="1"/>
            <a:r>
              <a:rPr lang="en-US" dirty="0"/>
              <a:t>History (all time)</a:t>
            </a:r>
            <a:endParaRPr lang="en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2BE4674-3198-4A73-AD7F-EC8AB10A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34710"/>
              </p:ext>
            </p:extLst>
          </p:nvPr>
        </p:nvGraphicFramePr>
        <p:xfrm>
          <a:off x="1477882" y="359440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73835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8315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32238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628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cust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2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793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 $!!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9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5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394</Words>
  <Application>Microsoft Office PowerPoint</Application>
  <PresentationFormat>‫הצגה על המסך (4:3)</PresentationFormat>
  <Paragraphs>91</Paragraphs>
  <Slides>12</Slides>
  <Notes>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יונים</vt:lpstr>
      <vt:lpstr>Loading screen: LOGO:PARKIT </vt:lpstr>
      <vt:lpstr>Flows:</vt:lpstr>
      <vt:lpstr>מצגת של PowerPoint‏</vt:lpstr>
      <vt:lpstr>TODO:</vt:lpstr>
      <vt:lpstr>SIGN IN (only once)</vt:lpstr>
      <vt:lpstr>Main window  – stack navigator</vt:lpstr>
      <vt:lpstr>Search Parking</vt:lpstr>
      <vt:lpstr>Publish</vt:lpstr>
      <vt:lpstr>My Parkings</vt:lpstr>
      <vt:lpstr>Profile </vt:lpstr>
      <vt:lpstr>Credit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screen: LOGO:PARKIT</dc:title>
  <dc:creator>אילן טייטלבאום</dc:creator>
  <cp:lastModifiedBy>ניצן נמר</cp:lastModifiedBy>
  <cp:revision>11</cp:revision>
  <dcterms:created xsi:type="dcterms:W3CDTF">2021-11-24T19:24:22Z</dcterms:created>
  <dcterms:modified xsi:type="dcterms:W3CDTF">2021-11-30T19:37:02Z</dcterms:modified>
</cp:coreProperties>
</file>