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5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42431-FB73-D747-BD89-F00C52B73D8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6ADA8-C8EF-9A42-9339-43E3B15B1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2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6ADA8-C8EF-9A42-9339-43E3B15B12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30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DE84-BD29-F622-8AE0-C852CD61C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F4597-6F05-A5F4-0B3E-1675F8E42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16457-CBCF-9B30-503A-BBFF405E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DA46-C3A5-C64E-870B-DE458FA9280B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BE381-70AA-3747-C86F-1F17CFD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7F8ED-242F-E052-49DC-7E17882D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B062-F4AD-1148-B790-37B551A6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6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FDF6-3CAF-874D-40B9-86544DE2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29E75-A764-3017-34BE-DE9E1987A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C513D-96B7-4952-79FF-E66C195F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DA46-C3A5-C64E-870B-DE458FA9280B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D7AF4-4837-5167-3F72-8BBF038C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C324B-86EC-8BCE-C7F8-3AE2EDD6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B062-F4AD-1148-B790-37B551A6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3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5FAD5-5E28-7D4C-C971-0A0C3560E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AF41B-93E8-85AF-58A8-B1A654F43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49D50-3A95-E624-A9D6-23B82EBA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DA46-C3A5-C64E-870B-DE458FA9280B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887E-C396-ED63-8AAB-387AE816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B90F4-8267-F1EE-8C5D-1E07719D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B062-F4AD-1148-B790-37B551A6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7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8F635-C028-CFA6-2AA1-19BAF83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E6748-1D50-7A43-9437-3A362CF8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9104C-EFC2-1538-D348-51967AFD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DA46-C3A5-C64E-870B-DE458FA9280B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DEE45-CA7E-4D43-C55F-3BA2A6D8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C81D4-7865-B818-8E7B-7ADB4B9D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B062-F4AD-1148-B790-37B551A6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9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C26C-9691-DA09-D1D8-7524D0E9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24CD5-6D5D-8C75-D534-038DB887D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ED7A1-4898-040E-CE10-843CFF07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DA46-C3A5-C64E-870B-DE458FA9280B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60813-65EA-68CB-430C-218D4129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9D963-6A22-5795-2E87-01B750EB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B062-F4AD-1148-B790-37B551A6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2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9F8F-A6F9-C55C-6B49-B02EA384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74BC-1122-50A7-2CBF-9102578F4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AFCCA-8160-40B8-7511-274DA3907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83A1B-2ECE-7AB7-5E9D-F587114C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DA46-C3A5-C64E-870B-DE458FA9280B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3F6AC-9D36-F9C8-7BE3-17503913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CEA9D-7E61-9271-8467-18F79DCE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B062-F4AD-1148-B790-37B551A6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5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D49A-1FBF-6351-8EDA-C5EF5A29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5B2A2-777B-BB71-61D2-19571812A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FC268-B445-16E4-45E2-774C83ED0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9E9FD-3DB8-091A-7D51-14ED3FD0B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94CFB-BB1E-223F-7BD4-BB3286238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61E71-5096-AF02-21CB-BFC9584F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DA46-C3A5-C64E-870B-DE458FA9280B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828FC-1BA2-2A98-B13A-810EC16A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881AD-1FB9-A9E3-92FA-DE9CAB4D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B062-F4AD-1148-B790-37B551A6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9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F5C3-ED11-9387-860A-F7D81531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7221B-4AEF-3282-61F1-0198E8C1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DA46-C3A5-C64E-870B-DE458FA9280B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672AE-6E00-2CB6-F163-94BD0A67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BE51D-7702-F0A1-AA07-5F5BBADC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B062-F4AD-1148-B790-37B551A6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3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FCDD6-1535-DE0F-8EBA-6E5D014E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DA46-C3A5-C64E-870B-DE458FA9280B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1B39A-FEA3-69CC-CCD3-A9864C201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FA90E-1F4B-6378-ADC4-C794D1F9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B062-F4AD-1148-B790-37B551A6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778E-8A2C-C644-F51E-ACB7D8AF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A8998-250C-CC84-1C75-A401D3C56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C1FEC-BFBA-8C28-0868-16F2B59C3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218F2-B744-BDF9-0FDD-753B8848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DA46-C3A5-C64E-870B-DE458FA9280B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A4AF7-91F0-1A5F-75A6-FB48EAA1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15C2D-F617-B54F-C9CA-6024200C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B062-F4AD-1148-B790-37B551A6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9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2741-1E4D-EE0F-FAE8-6F7A6E66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FFAA94-4848-9A5C-C37D-28F6A8491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6AB5-5C9E-9B4D-0163-B9EBF2AEA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4417B-86AE-FB77-6F68-1562B7E3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DA46-C3A5-C64E-870B-DE458FA9280B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05157-E0C1-0B54-268B-8E13967F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31CE4-0F01-6AA5-3BAD-622B5A1B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B062-F4AD-1148-B790-37B551A6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6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C1215B-CCFB-9C90-D8D5-186C7DEE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AE61E-5EAF-2FC3-B9DE-F8E4B3E62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987B-6A9D-2474-6532-812315C01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DA46-C3A5-C64E-870B-DE458FA9280B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AF5C6-D14C-3E76-BAE2-405809ED0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1512F-9463-D327-8BD2-4D0BBFE96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CB062-F4AD-1148-B790-37B551A6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1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F658-BF23-9C24-3074-3453B7A03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scraping with selenium</a:t>
            </a:r>
          </a:p>
        </p:txBody>
      </p:sp>
    </p:spTree>
    <p:extLst>
      <p:ext uri="{BB962C8B-B14F-4D97-AF65-F5344CB8AC3E}">
        <p14:creationId xmlns:p14="http://schemas.microsoft.com/office/powerpoint/2010/main" val="24251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85DC-C7DE-0BDD-264B-77851E23D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872344" y="2955925"/>
            <a:ext cx="5344886" cy="473075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Waiting for Elements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8EB7B1-A005-3279-07B5-9B3593A75C89}"/>
              </a:ext>
            </a:extLst>
          </p:cNvPr>
          <p:cNvSpPr txBox="1"/>
          <p:nvPr/>
        </p:nvSpPr>
        <p:spPr>
          <a:xfrm>
            <a:off x="1328057" y="348572"/>
            <a:ext cx="1063534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 </a:t>
            </a:r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selenium.webdriver.common.by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By</a:t>
            </a:r>
          </a:p>
          <a:p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selenium.webdriver.support.ui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WebDriverWait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selenium.webdriver.support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expected_conditions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EC</a:t>
            </a: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 =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webdriver.Chrome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driver.get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"https://</a:t>
            </a:r>
            <a:r>
              <a:rPr lang="en-IN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example.com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Wait for an element to be present and visible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element =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WebDriverWait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(driver, </a:t>
            </a:r>
            <a:r>
              <a:rPr lang="en-IN" sz="2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).until(</a:t>
            </a: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EC.presence_of_element_located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By.ID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element_id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Close the browser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</a:t>
            </a:r>
            <a:r>
              <a:rPr lang="en-IN" sz="2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quit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6671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85DC-C7DE-0BDD-264B-77851E23D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540567" y="3006158"/>
            <a:ext cx="6398305" cy="930275"/>
          </a:xfrm>
        </p:spPr>
        <p:txBody>
          <a:bodyPr>
            <a:normAutofit/>
          </a:bodyPr>
          <a:lstStyle/>
          <a:p>
            <a:pPr algn="ctr"/>
            <a:r>
              <a:rPr lang="en-IN" sz="3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Scraping Dynamic Content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D4365-9719-15EE-CF77-06C4C7EB6295}"/>
              </a:ext>
            </a:extLst>
          </p:cNvPr>
          <p:cNvSpPr txBox="1"/>
          <p:nvPr/>
        </p:nvSpPr>
        <p:spPr>
          <a:xfrm>
            <a:off x="1861456" y="612844"/>
            <a:ext cx="935082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 </a:t>
            </a:r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 =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webdriver.Chrome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driver.get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"https://</a:t>
            </a:r>
            <a:r>
              <a:rPr lang="en-IN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example.com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IN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infinite_scroll_page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Scroll down to load dynamic content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driver.execute_script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window.scrollTo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(0, </a:t>
            </a:r>
            <a:r>
              <a:rPr lang="en-IN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document.body.scrollHeight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);"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Capture the page source after scrolling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page_source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driver.page_source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Close the browser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</a:t>
            </a:r>
            <a:r>
              <a:rPr lang="en-IN" sz="2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quit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6856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A981-16A0-6AAC-C3E6-7B3C77BD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732"/>
          </a:xfrm>
        </p:spPr>
        <p:txBody>
          <a:bodyPr/>
          <a:lstStyle/>
          <a:p>
            <a:r>
              <a:rPr lang="en-US" dirty="0"/>
              <a:t>Open a webpage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D7AC2-6C23-74DF-9118-2B5E6A368B6A}"/>
              </a:ext>
            </a:extLst>
          </p:cNvPr>
          <p:cNvSpPr txBox="1"/>
          <p:nvPr/>
        </p:nvSpPr>
        <p:spPr>
          <a:xfrm>
            <a:off x="2427513" y="1851767"/>
            <a:ext cx="788125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 </a:t>
            </a:r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Initialize the WebDriver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 =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webdriver.Chrome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or </a:t>
            </a:r>
            <a:r>
              <a:rPr lang="en-IN" sz="2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webdriver.Firefox</a:t>
            </a: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 for Firefox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Navigate to a website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driver.get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"https://</a:t>
            </a:r>
            <a:r>
              <a:rPr lang="en-IN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example.com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Close the browser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</a:t>
            </a:r>
            <a:r>
              <a:rPr lang="en-IN" sz="2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quit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1309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4F6E-5C9A-3E67-6C13-AA3F63D1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81060" y="3104133"/>
            <a:ext cx="4454749" cy="418646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Locating Elements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C8EAD-AFE7-4E2D-C771-2391FD39D74B}"/>
              </a:ext>
            </a:extLst>
          </p:cNvPr>
          <p:cNvSpPr txBox="1"/>
          <p:nvPr/>
        </p:nvSpPr>
        <p:spPr>
          <a:xfrm>
            <a:off x="1110343" y="787797"/>
            <a:ext cx="1129937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 </a:t>
            </a:r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 =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webdriver.Chrome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driver.get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"https://</a:t>
            </a:r>
            <a:r>
              <a:rPr lang="en-IN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example.com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Locate an element by ID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element_by_id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driver.find_element_by_id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element_id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Locate an element by class name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element_by_class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driver.find_element_by_class_name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element_class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Locate an element by tag name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element_by_tag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driver.find_element_by_tag_name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element_tag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Close the browser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</a:t>
            </a:r>
            <a:r>
              <a:rPr lang="en-IN" sz="2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quit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7955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85DC-C7DE-0BDD-264B-77851E23D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416631" y="3094491"/>
            <a:ext cx="5965374" cy="669018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Interacting with Elements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91598-71CC-F9F7-F47C-0A88CF396102}"/>
              </a:ext>
            </a:extLst>
          </p:cNvPr>
          <p:cNvSpPr txBox="1"/>
          <p:nvPr/>
        </p:nvSpPr>
        <p:spPr>
          <a:xfrm>
            <a:off x="1545772" y="612844"/>
            <a:ext cx="10515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 </a:t>
            </a:r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 =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webdriver.Chrome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driver.get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"https://</a:t>
            </a:r>
            <a:r>
              <a:rPr lang="en-IN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example.com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Input text into an input field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input_field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driver.find_element_by_name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"username"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input_field.send_keys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your_username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Click a button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button =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driver.find_element_by_id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login_button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button.click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Close the browser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</a:t>
            </a:r>
            <a:r>
              <a:rPr lang="en-IN" sz="2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quit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6604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85DC-C7DE-0BDD-264B-77851E23D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30322" y="3132590"/>
            <a:ext cx="5418589" cy="592818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Handling Dropdowns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03914-6AAF-4C5D-93E1-B8BB08E3266B}"/>
              </a:ext>
            </a:extLst>
          </p:cNvPr>
          <p:cNvSpPr txBox="1"/>
          <p:nvPr/>
        </p:nvSpPr>
        <p:spPr>
          <a:xfrm>
            <a:off x="1649185" y="428178"/>
            <a:ext cx="1008561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 </a:t>
            </a:r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selenium.webdriver.support.ui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Select</a:t>
            </a: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 =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webdriver.Chrome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driver.get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"https://</a:t>
            </a:r>
            <a:r>
              <a:rPr lang="en-IN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example.com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Locate the dropdown element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dropdown = Select(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driver.find_element_by_id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country_dropdown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Select an option by value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dropdown.select_by_value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"USA"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Close the browser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</a:t>
            </a:r>
            <a:r>
              <a:rPr lang="en-IN" sz="2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quit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3079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85DC-C7DE-0BDD-264B-77851E23D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654629" y="2792639"/>
            <a:ext cx="4430486" cy="777875"/>
          </a:xfrm>
        </p:spPr>
        <p:txBody>
          <a:bodyPr/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Handling Alerts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6824C-B2DE-A450-68F0-A54A5CB31C9E}"/>
              </a:ext>
            </a:extLst>
          </p:cNvPr>
          <p:cNvSpPr txBox="1"/>
          <p:nvPr/>
        </p:nvSpPr>
        <p:spPr>
          <a:xfrm>
            <a:off x="1534885" y="612844"/>
            <a:ext cx="975360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 </a:t>
            </a:r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 =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webdriver.Chrome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driver.get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"https://</a:t>
            </a:r>
            <a:r>
              <a:rPr lang="en-IN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example.com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Click a button to trigger an alert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button =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driver.find_element_by_id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alert_button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button.click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Switch to the alert and accept it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alert =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driver.switch_to.alert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alert.accept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Close the browser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</a:t>
            </a:r>
            <a:r>
              <a:rPr lang="en-IN" sz="2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quit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9773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85DC-C7DE-0BDD-264B-77851E23D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254829" y="2302782"/>
            <a:ext cx="7663543" cy="864961"/>
          </a:xfrm>
        </p:spPr>
        <p:txBody>
          <a:bodyPr>
            <a:normAutofit/>
          </a:bodyPr>
          <a:lstStyle/>
          <a:p>
            <a:r>
              <a:rPr lang="en-IN" sz="3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Navigating Back and Forward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20430-CDEC-F4D8-B903-5140E6088EE9}"/>
              </a:ext>
            </a:extLst>
          </p:cNvPr>
          <p:cNvSpPr txBox="1"/>
          <p:nvPr/>
        </p:nvSpPr>
        <p:spPr>
          <a:xfrm>
            <a:off x="2183037" y="340115"/>
            <a:ext cx="8763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 </a:t>
            </a:r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 =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webdriver.Chrome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driver.get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"https://</a:t>
            </a:r>
            <a:r>
              <a:rPr lang="en-IN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example.com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Navigate to another page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driver.get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"https://</a:t>
            </a:r>
            <a:r>
              <a:rPr lang="en-IN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example.com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/page2"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Go back to the previous page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driver.back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Go forward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driver.forward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Close the browser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</a:t>
            </a:r>
            <a:r>
              <a:rPr lang="en-IN" sz="2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quit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7246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85DC-C7DE-0BDD-264B-77851E23D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457677" y="3012847"/>
            <a:ext cx="5747657" cy="832304"/>
          </a:xfrm>
        </p:spPr>
        <p:txBody>
          <a:bodyPr/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Working with Frames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89119-A623-25BB-A9CE-62846F7F3109}"/>
              </a:ext>
            </a:extLst>
          </p:cNvPr>
          <p:cNvSpPr txBox="1"/>
          <p:nvPr/>
        </p:nvSpPr>
        <p:spPr>
          <a:xfrm>
            <a:off x="1703614" y="751113"/>
            <a:ext cx="878477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 </a:t>
            </a:r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 =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webdriver.Chrome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driver.get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"https://</a:t>
            </a:r>
            <a:r>
              <a:rPr lang="en-IN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example.com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Switch to a frame by name or ID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driver.switch_to.frame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frame_name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Switch back to the main content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driver.switch_to.default_content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Close the browser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</a:t>
            </a:r>
            <a:r>
              <a:rPr lang="en-IN" sz="2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quit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2954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85DC-C7DE-0BDD-264B-77851E23D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62201" y="2836184"/>
            <a:ext cx="5998029" cy="875846"/>
          </a:xfrm>
        </p:spPr>
        <p:txBody>
          <a:bodyPr>
            <a:normAutofit/>
          </a:bodyPr>
          <a:lstStyle/>
          <a:p>
            <a:pPr algn="ctr"/>
            <a:r>
              <a:rPr lang="en-IN" sz="3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Capturing Screenshots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0F8AC-737D-18EC-CC9C-ADB8EAFE1280}"/>
              </a:ext>
            </a:extLst>
          </p:cNvPr>
          <p:cNvSpPr txBox="1"/>
          <p:nvPr/>
        </p:nvSpPr>
        <p:spPr>
          <a:xfrm>
            <a:off x="2427514" y="1297471"/>
            <a:ext cx="768531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 </a:t>
            </a:r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 =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webdriver.Chrome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driver.get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"https://</a:t>
            </a:r>
            <a:r>
              <a:rPr lang="en-IN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example.com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Capture a screenshot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driver.save_screenshot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screenshot.png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Close the browser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</a:t>
            </a:r>
            <a:r>
              <a:rPr lang="en-IN" sz="2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quit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8807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C3CD3DBD981944B25751ACBCD366C2" ma:contentTypeVersion="7" ma:contentTypeDescription="Create a new document." ma:contentTypeScope="" ma:versionID="6e87f7b6d65f3aec24fad3aff14b1308">
  <xsd:schema xmlns:xsd="http://www.w3.org/2001/XMLSchema" xmlns:xs="http://www.w3.org/2001/XMLSchema" xmlns:p="http://schemas.microsoft.com/office/2006/metadata/properties" xmlns:ns2="4135d01c-0408-45d1-a3ba-6d621aa35a60" targetNamespace="http://schemas.microsoft.com/office/2006/metadata/properties" ma:root="true" ma:fieldsID="45c111b542bb12727bd23cf27671bd65" ns2:_="">
    <xsd:import namespace="4135d01c-0408-45d1-a3ba-6d621aa35a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35d01c-0408-45d1-a3ba-6d621aa35a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042B49-507F-4313-8E77-384C8095ED94}"/>
</file>

<file path=customXml/itemProps2.xml><?xml version="1.0" encoding="utf-8"?>
<ds:datastoreItem xmlns:ds="http://schemas.openxmlformats.org/officeDocument/2006/customXml" ds:itemID="{99463309-DDE2-49C1-B737-68762489A99B}"/>
</file>

<file path=customXml/itemProps3.xml><?xml version="1.0" encoding="utf-8"?>
<ds:datastoreItem xmlns:ds="http://schemas.openxmlformats.org/officeDocument/2006/customXml" ds:itemID="{C734A5A4-06CA-426A-8952-83FBF7FE9FC6}"/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815</Words>
  <Application>Microsoft Macintosh PowerPoint</Application>
  <PresentationFormat>Widescreen</PresentationFormat>
  <Paragraphs>107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Roboto</vt:lpstr>
      <vt:lpstr>Office Theme</vt:lpstr>
      <vt:lpstr>Web scraping with selenium</vt:lpstr>
      <vt:lpstr>Open a webpage</vt:lpstr>
      <vt:lpstr>Locating Elements</vt:lpstr>
      <vt:lpstr>Interacting with Elements</vt:lpstr>
      <vt:lpstr>Handling Dropdowns</vt:lpstr>
      <vt:lpstr>Handling Alerts</vt:lpstr>
      <vt:lpstr>Navigating Back and Forward</vt:lpstr>
      <vt:lpstr>Working with Frames</vt:lpstr>
      <vt:lpstr>Capturing Screenshots</vt:lpstr>
      <vt:lpstr>Waiting for Elements</vt:lpstr>
      <vt:lpstr>Scraping Dynamic 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selenium</dc:title>
  <dc:creator>Quality Scset</dc:creator>
  <cp:lastModifiedBy>Quality Scset</cp:lastModifiedBy>
  <cp:revision>3</cp:revision>
  <dcterms:created xsi:type="dcterms:W3CDTF">2023-10-03T01:05:04Z</dcterms:created>
  <dcterms:modified xsi:type="dcterms:W3CDTF">2023-10-03T09:02:41Z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0x010100C0C3CD3DBD981944B25751ACBCD366C2</vt:lpwstr>
  </property>
</Properties>
</file>