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dc08e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dc08e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dc08ed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dc08ed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dc08ed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dc08ed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dc08ed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dc08ed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dc08ed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dc08ed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Subprocess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Subprocess library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subprocess?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Python module for managing external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running system commands from within Python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new processes, interact with them, and manage input/output streams, as well as 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subprocess: more flexible and powerful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subprocess.run()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is used to run a command as a subprocess. It provides a high-level interface that simplifies the process of running a command and capturing its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It returns a CompletedProcess object that contains information about the command's execution, including return code, standard output, and standard error.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subprocess.Popen()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is used for more advanced cases where you need fine-grained control over the subprocess.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 to spawn a new process, set up input/output streams, and manage the execution asynchronously. You can communicate with the subprocess using its stdin, stdout, and stderr attributes.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subprocess.PIPE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constant that can be used as an argument when setting up input/output streams for a subprocess.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 to capture the standard output or standard error of the subprocess, which can then be accessed from the returned Popen object.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subprocess module provides mechanisms for handling errors and exceptions that might occur during the execution of the subprocess.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ensures that your script can gracefully handle cases where the subprocess encounters issues.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563765-EE22-480C-8FD1-70516EEABF59}"/>
</file>

<file path=customXml/itemProps2.xml><?xml version="1.0" encoding="utf-8"?>
<ds:datastoreItem xmlns:ds="http://schemas.openxmlformats.org/officeDocument/2006/customXml" ds:itemID="{9500D90A-B0C3-4E56-A0BD-7DEF7768F421}"/>
</file>