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mishra" userId="a1e3526674c23927" providerId="LiveId" clId="{CF748058-BEAD-4091-8606-F7B3AE8363B9}"/>
    <pc:docChg chg="custSel addSld modSld">
      <pc:chgData name="vipul mishra" userId="a1e3526674c23927" providerId="LiveId" clId="{CF748058-BEAD-4091-8606-F7B3AE8363B9}" dt="2023-07-21T09:59:58.464" v="32" actId="20577"/>
      <pc:docMkLst>
        <pc:docMk/>
      </pc:docMkLst>
      <pc:sldChg chg="modSp new mod">
        <pc:chgData name="vipul mishra" userId="a1e3526674c23927" providerId="LiveId" clId="{CF748058-BEAD-4091-8606-F7B3AE8363B9}" dt="2023-07-21T09:57:32.067" v="3" actId="27636"/>
        <pc:sldMkLst>
          <pc:docMk/>
          <pc:sldMk cId="2865847515" sldId="256"/>
        </pc:sldMkLst>
        <pc:spChg chg="mod">
          <ac:chgData name="vipul mishra" userId="a1e3526674c23927" providerId="LiveId" clId="{CF748058-BEAD-4091-8606-F7B3AE8363B9}" dt="2023-07-21T09:57:32.067" v="3" actId="27636"/>
          <ac:spMkLst>
            <pc:docMk/>
            <pc:sldMk cId="2865847515" sldId="256"/>
            <ac:spMk id="2" creationId="{38293C96-5146-AFEE-C787-1BBE53E1B8E3}"/>
          </ac:spMkLst>
        </pc:spChg>
      </pc:sldChg>
      <pc:sldChg chg="modSp new mod">
        <pc:chgData name="vipul mishra" userId="a1e3526674c23927" providerId="LiveId" clId="{CF748058-BEAD-4091-8606-F7B3AE8363B9}" dt="2023-07-21T09:58:15.117" v="18" actId="20577"/>
        <pc:sldMkLst>
          <pc:docMk/>
          <pc:sldMk cId="760865314" sldId="257"/>
        </pc:sldMkLst>
        <pc:spChg chg="mod">
          <ac:chgData name="vipul mishra" userId="a1e3526674c23927" providerId="LiveId" clId="{CF748058-BEAD-4091-8606-F7B3AE8363B9}" dt="2023-07-21T09:57:57.032" v="6"/>
          <ac:spMkLst>
            <pc:docMk/>
            <pc:sldMk cId="760865314" sldId="257"/>
            <ac:spMk id="2" creationId="{9EE71444-40A8-547F-43CD-6874DC4B2F88}"/>
          </ac:spMkLst>
        </pc:spChg>
        <pc:spChg chg="mod">
          <ac:chgData name="vipul mishra" userId="a1e3526674c23927" providerId="LiveId" clId="{CF748058-BEAD-4091-8606-F7B3AE8363B9}" dt="2023-07-21T09:58:15.117" v="18" actId="20577"/>
          <ac:spMkLst>
            <pc:docMk/>
            <pc:sldMk cId="760865314" sldId="257"/>
            <ac:spMk id="3" creationId="{AAD4DF62-0DFF-32F2-0298-85E251F5613B}"/>
          </ac:spMkLst>
        </pc:spChg>
      </pc:sldChg>
      <pc:sldChg chg="addSp delSp new mod">
        <pc:chgData name="vipul mishra" userId="a1e3526674c23927" providerId="LiveId" clId="{CF748058-BEAD-4091-8606-F7B3AE8363B9}" dt="2023-07-21T09:59:16.544" v="23" actId="22"/>
        <pc:sldMkLst>
          <pc:docMk/>
          <pc:sldMk cId="3947730188" sldId="258"/>
        </pc:sldMkLst>
        <pc:spChg chg="del">
          <ac:chgData name="vipul mishra" userId="a1e3526674c23927" providerId="LiveId" clId="{CF748058-BEAD-4091-8606-F7B3AE8363B9}" dt="2023-07-21T09:58:56.753" v="20" actId="478"/>
          <ac:spMkLst>
            <pc:docMk/>
            <pc:sldMk cId="3947730188" sldId="258"/>
            <ac:spMk id="3" creationId="{CD15F28C-18F5-8CE6-4614-00B8DE265029}"/>
          </ac:spMkLst>
        </pc:spChg>
        <pc:picChg chg="add del">
          <ac:chgData name="vipul mishra" userId="a1e3526674c23927" providerId="LiveId" clId="{CF748058-BEAD-4091-8606-F7B3AE8363B9}" dt="2023-07-21T09:59:06.652" v="22" actId="478"/>
          <ac:picMkLst>
            <pc:docMk/>
            <pc:sldMk cId="3947730188" sldId="258"/>
            <ac:picMk id="5" creationId="{6A441586-9EF4-3296-7A6B-00C552414009}"/>
          </ac:picMkLst>
        </pc:picChg>
        <pc:picChg chg="add">
          <ac:chgData name="vipul mishra" userId="a1e3526674c23927" providerId="LiveId" clId="{CF748058-BEAD-4091-8606-F7B3AE8363B9}" dt="2023-07-21T09:59:16.544" v="23" actId="22"/>
          <ac:picMkLst>
            <pc:docMk/>
            <pc:sldMk cId="3947730188" sldId="258"/>
            <ac:picMk id="7" creationId="{653FDC5B-F5DA-5B43-806F-264520FF3687}"/>
          </ac:picMkLst>
        </pc:picChg>
      </pc:sldChg>
      <pc:sldChg chg="modSp new mod">
        <pc:chgData name="vipul mishra" userId="a1e3526674c23927" providerId="LiveId" clId="{CF748058-BEAD-4091-8606-F7B3AE8363B9}" dt="2023-07-21T09:59:58.464" v="32" actId="20577"/>
        <pc:sldMkLst>
          <pc:docMk/>
          <pc:sldMk cId="3326621687" sldId="259"/>
        </pc:sldMkLst>
        <pc:spChg chg="mod">
          <ac:chgData name="vipul mishra" userId="a1e3526674c23927" providerId="LiveId" clId="{CF748058-BEAD-4091-8606-F7B3AE8363B9}" dt="2023-07-21T09:59:31.854" v="25"/>
          <ac:spMkLst>
            <pc:docMk/>
            <pc:sldMk cId="3326621687" sldId="259"/>
            <ac:spMk id="2" creationId="{392248E7-A21B-D617-DAE2-70F6BF164418}"/>
          </ac:spMkLst>
        </pc:spChg>
        <pc:spChg chg="mod">
          <ac:chgData name="vipul mishra" userId="a1e3526674c23927" providerId="LiveId" clId="{CF748058-BEAD-4091-8606-F7B3AE8363B9}" dt="2023-07-21T09:59:58.464" v="32" actId="20577"/>
          <ac:spMkLst>
            <pc:docMk/>
            <pc:sldMk cId="3326621687" sldId="259"/>
            <ac:spMk id="3" creationId="{C1A62AFC-E414-4A92-8548-2E726D33D9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159B-D906-E718-CF65-87E9FF52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4724-C20B-003A-4175-2DB032B8E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4562-8C31-EE04-62A8-C0F6063F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1DE1-A079-484D-99F4-AF0D96D7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F837-D621-8C96-C14F-E06147E4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338-E5A3-C98D-2A04-DB9D789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F1F4E-DACF-4CB8-568B-EC51753F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8683-8978-7ACC-7658-255540DC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7634-EBDF-31E7-1001-BF3D311C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C150-31E2-2872-A8C0-B9B6B06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C80FD-0018-B471-AB69-207E2EA88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DB6C2-115E-2E3F-E4CC-F45D7DF5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1295-00A9-AB40-837D-E823592D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F873-2AA6-38D1-B1DC-BE0ADFD9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E435-26C7-2AA4-A6A7-3AB114DA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13D4-9CA8-6E5F-2B53-0BC2572C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FF4A-6082-4564-8107-03C2B62E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6027-6BE3-EFDB-155B-659FE528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EA0A-5B24-2776-3017-51EBFBC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CD13-484F-4D53-19D4-5458026C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534C-D87A-971B-1E92-BDB6F53B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35619-4A90-EBF2-9145-75E75BDE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A610-3AD0-BCB0-68E2-B6326450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FAF0-A70E-ECC9-A698-812F3412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74E8-641C-3E98-0976-AE81D58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1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600E-977E-D513-E6D5-5ABD9D9A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D375-CA42-5EAE-1A81-A6AE9A75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96C3F-B888-6B08-12C6-FB83B7FC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6DF1-1648-838B-E59E-1309426A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2973-FA86-C753-8889-91410E2C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861D-A4DC-860A-3247-12009F54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E752-AB4E-2621-20B6-7344B361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2D5B-65B9-5444-3CE1-0E55D89F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D3CA-39A0-BE86-A78E-24FBE85A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95D1D-E623-9598-8354-582D62499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5E56E-AD53-A8D3-86E5-68832E008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551B8-BBEB-A51F-7D98-7D4A0E34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5046A-DED0-317C-F0A7-7169E781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25B4B-3C76-571B-153E-57E3845E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F13-910F-DE82-BC76-22CA674F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4783-7A5D-F6E1-ECA7-B5016143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9E1D-B296-4B9D-5383-20B7CA5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BD3F-C33A-B843-BB85-38E85480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F2E9D-35E5-B542-4110-CCE691A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D6AC8-8457-BFDE-3B61-F41B008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914CB-91FA-61A6-2FE7-437E0F90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4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A19C-0AF5-3186-CA16-3CA0CA05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5411-51BF-4F93-2871-459A08AA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C6FB3-9128-14D0-290F-11E5CFDF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12BC-1839-6A0D-7F74-7BDF1E2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D364-C541-9247-9EB1-84427292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C859-5705-F906-97AE-3E396B1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E757-E70F-3F2E-AC11-0A6C2BCC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5A522-9D12-7F42-147F-6539E764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50B8B-4FCD-E4D4-A39F-52A9366E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215D-DF4E-3463-0F68-A73C98C4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B7ADB-87D9-C1E4-C74C-2CD23BF6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B64F-55FF-550A-A822-3CE88208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D2386-301E-0021-A38C-8241761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6D00-DED8-62D0-9811-6C23995E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0161-5E58-3BD0-BB44-2EFABBBE6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AF96-3AD1-429B-B583-5AE74606A54E}" type="datetimeFigureOut">
              <a:rPr lang="en-IN" smtClean="0"/>
              <a:t>24/07/23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EAA4-771D-6D01-298B-0357ED1DF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FA6F-FF96-3F8F-9926-A5548B40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A97-1D93-4B7D-BF34-6AA75B0B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0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3C96-5146-AFEE-C787-1BBE53E1B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Python Programming for Emerging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84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 and numbers&#10;&#10;Description automatically generated">
            <a:extLst>
              <a:ext uri="{FF2B5EF4-FFF2-40B4-BE49-F238E27FC236}">
                <a16:creationId xmlns:a16="http://schemas.microsoft.com/office/drawing/2014/main" id="{1723100E-18BA-F780-0899-6B05C8B5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88" y="279326"/>
            <a:ext cx="3464298" cy="3173052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48122DC-F7A4-76DA-3817-56D6DCDB4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321"/>
            <a:ext cx="2971624" cy="2791104"/>
          </a:xfrm>
          <a:prstGeom prst="rect">
            <a:avLst/>
          </a:prstGeom>
        </p:spPr>
      </p:pic>
      <p:pic>
        <p:nvPicPr>
          <p:cNvPr id="6" name="Picture 5" descr="A white board with green and black text&#10;&#10;Description automatically generated">
            <a:extLst>
              <a:ext uri="{FF2B5EF4-FFF2-40B4-BE49-F238E27FC236}">
                <a16:creationId xmlns:a16="http://schemas.microsoft.com/office/drawing/2014/main" id="{AC5EE52D-9688-9F5E-8F27-33B7CE625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5" y="4043226"/>
            <a:ext cx="5525173" cy="262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614A9-1D21-341F-BF3A-8FC08492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191" y="3513008"/>
            <a:ext cx="2508714" cy="31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 with colorful text&#10;&#10;Description automatically generated">
            <a:extLst>
              <a:ext uri="{FF2B5EF4-FFF2-40B4-BE49-F238E27FC236}">
                <a16:creationId xmlns:a16="http://schemas.microsoft.com/office/drawing/2014/main" id="{729E37A0-439E-ADB3-E481-179A0EC3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" y="1176577"/>
            <a:ext cx="4329950" cy="1578789"/>
          </a:xfrm>
          <a:prstGeom prst="rect">
            <a:avLst/>
          </a:prstGeom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white background with green and black text&#10;&#10;Description automatically generated">
            <a:extLst>
              <a:ext uri="{FF2B5EF4-FFF2-40B4-BE49-F238E27FC236}">
                <a16:creationId xmlns:a16="http://schemas.microsoft.com/office/drawing/2014/main" id="{6E444B94-1EC9-6379-E292-C88E0356B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3" y="3910427"/>
            <a:ext cx="4149688" cy="1997997"/>
          </a:xfrm>
          <a:prstGeom prst="rect">
            <a:avLst/>
          </a:prstGeom>
        </p:spPr>
      </p:pic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B6D0B5-E675-AF85-BBF4-E7ECC07E0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43" y="2297997"/>
            <a:ext cx="3259014" cy="25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6AF75-4D47-CA20-44BA-D17267D5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6" y="331961"/>
            <a:ext cx="647190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4E998-5F13-DC24-2E09-BB55393E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73" y="3082752"/>
            <a:ext cx="5213818" cy="28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3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F7B86-9E09-5D52-7731-53FD179E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40" y="818114"/>
            <a:ext cx="7386330" cy="14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1444-40A8-547F-43CD-6874DC4B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F62-0DFF-32F2-0298-85E251F5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skills in file handling and exception handling. </a:t>
            </a:r>
          </a:p>
          <a:p>
            <a:r>
              <a:rPr lang="en-US" dirty="0"/>
              <a:t>To build applications for automating tasks.</a:t>
            </a:r>
          </a:p>
          <a:p>
            <a:r>
              <a:rPr lang="en-US" dirty="0"/>
              <a:t>To build web scraping applications. </a:t>
            </a:r>
          </a:p>
          <a:p>
            <a:r>
              <a:rPr lang="en-US" dirty="0"/>
              <a:t>To create applications for data analysis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8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1510-71E6-9373-04D7-3B41F55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FDC5B-F5DA-5B43-806F-264520FF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84"/>
            <a:ext cx="12192000" cy="65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3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8E7-A21B-D617-DAE2-70F6BF16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2AFC-E414-4A92-8548-2E726D33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 1: Implement Python programs using fundamental programming concepts. </a:t>
            </a:r>
          </a:p>
          <a:p>
            <a:r>
              <a:rPr lang="en-IN" dirty="0"/>
              <a:t>CO 2: Develop skills in file handling and exception handling in Python.</a:t>
            </a:r>
          </a:p>
          <a:p>
            <a:r>
              <a:rPr lang="en-IN" dirty="0"/>
              <a:t>CO 3: Build automated applications. </a:t>
            </a:r>
          </a:p>
          <a:p>
            <a:r>
              <a:rPr lang="en-IN" dirty="0"/>
              <a:t>CO 4: Build web scraping applications and bots. </a:t>
            </a:r>
          </a:p>
          <a:p>
            <a:r>
              <a:rPr lang="en-IN" dirty="0"/>
              <a:t>CO 5: Design Python programs for performing data analysis and data visualization. </a:t>
            </a:r>
          </a:p>
          <a:p>
            <a:r>
              <a:rPr lang="en-IN" dirty="0"/>
              <a:t>CO 6: Develop Python applications for real-world problems.</a:t>
            </a:r>
          </a:p>
        </p:txBody>
      </p:sp>
    </p:spTree>
    <p:extLst>
      <p:ext uri="{BB962C8B-B14F-4D97-AF65-F5344CB8AC3E}">
        <p14:creationId xmlns:p14="http://schemas.microsoft.com/office/powerpoint/2010/main" val="33266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102B30D5-7359-C25C-ADAE-2DE4D4EF3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5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70BA-1259-914C-10C3-5FA17252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Recall </a:t>
            </a:r>
            <a:r>
              <a:rPr lang="en-US"/>
              <a:t>Basic Python</a:t>
            </a:r>
          </a:p>
        </p:txBody>
      </p:sp>
      <p:pic>
        <p:nvPicPr>
          <p:cNvPr id="5" name="Picture 4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04CE6050-750F-8003-8339-FC2D1A63D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6" y="2533062"/>
            <a:ext cx="3239156" cy="1791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1714A-E72E-8A0E-6D1F-C5C176D0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51" y="4022733"/>
            <a:ext cx="4794476" cy="1791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614AC-DF81-0A10-57DF-B51BC39DC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871" y="1799435"/>
            <a:ext cx="3283117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FBF44A75-5B33-73C3-30E4-3CBD839AD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4" y="640080"/>
            <a:ext cx="9693481" cy="1849902"/>
          </a:xfrm>
          <a:prstGeom prst="rect">
            <a:avLst/>
          </a:prstGeom>
        </p:spPr>
      </p:pic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F9883740-9D7C-8EA4-F312-EBC51D8AC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39" y="4522764"/>
            <a:ext cx="9638959" cy="1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green numbers&#10;&#10;Description automatically generated">
            <a:extLst>
              <a:ext uri="{FF2B5EF4-FFF2-40B4-BE49-F238E27FC236}">
                <a16:creationId xmlns:a16="http://schemas.microsoft.com/office/drawing/2014/main" id="{5B30D03A-9B6B-4AD9-6C98-4F51EC190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60" y="899025"/>
            <a:ext cx="5762706" cy="181603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406BB1-4E85-6442-8B63-085C55D2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33" y="4389120"/>
            <a:ext cx="6520980" cy="20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3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2AD2EAFB-FF51-EA2B-42EF-FCB28089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50" y="4295457"/>
            <a:ext cx="4476231" cy="1732181"/>
          </a:xfrm>
          <a:prstGeom prst="rect">
            <a:avLst/>
          </a:prstGeom>
        </p:spPr>
      </p:pic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3A6AEF0B-48D6-55C6-E1F5-EC36BD94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87" y="830362"/>
            <a:ext cx="5164114" cy="19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0" ma:contentTypeDescription="Create a new document." ma:contentTypeScope="" ma:versionID="db042be0868f002383d55522c5129d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B8329E-B0A4-4235-A3C2-D6F97E1B6860}"/>
</file>

<file path=customXml/itemProps2.xml><?xml version="1.0" encoding="utf-8"?>
<ds:datastoreItem xmlns:ds="http://schemas.openxmlformats.org/officeDocument/2006/customXml" ds:itemID="{CC34B465-B6E6-4738-A073-1BD680FA3D15}"/>
</file>

<file path=customXml/itemProps3.xml><?xml version="1.0" encoding="utf-8"?>
<ds:datastoreItem xmlns:ds="http://schemas.openxmlformats.org/officeDocument/2006/customXml" ds:itemID="{1F1B73D9-DF0B-4671-A703-0ECCD8BCC317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Advanced Python Programming for Emerging Applications</vt:lpstr>
      <vt:lpstr>COURSE OBJECTIVES</vt:lpstr>
      <vt:lpstr>PowerPoint Presentation</vt:lpstr>
      <vt:lpstr>COURSE OUTCOMES</vt:lpstr>
      <vt:lpstr>PowerPoint Presentation</vt:lpstr>
      <vt:lpstr>Let’s Recall Basic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Programming for Emerging Applications</dc:title>
  <dc:creator>vipul mishra</dc:creator>
  <cp:lastModifiedBy>Quality Scset</cp:lastModifiedBy>
  <cp:revision>6</cp:revision>
  <cp:lastPrinted>2023-07-24T12:34:15Z</cp:lastPrinted>
  <dcterms:created xsi:type="dcterms:W3CDTF">2023-07-21T09:55:37Z</dcterms:created>
  <dcterms:modified xsi:type="dcterms:W3CDTF">2023-07-24T12:34:51Z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