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2F691-802D-414B-B409-DD37516AFA6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16F0-A371-094C-95B5-9A0D5E123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ff36c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ff36c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94bc3b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94bc3b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94bc3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94bc3b9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ff36c5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ff36c5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ff36c5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ff36c5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f36c5c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f36c5c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ff36c5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ff36c5c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94bc3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94bc3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94bc3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94bc3b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94bc3b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94bc3b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24E3-9830-DF56-2502-5388C68D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B37DA-DF6D-6CBF-542B-19B8CA22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52D5-4612-1FD6-77AA-CA08787E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1F58-D769-7AF7-ECB9-9691B0A9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C8A2-B2C9-1E08-2134-9B7CE420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8C4F-E4BB-5DAD-A38E-CD5D4A9B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A30F1-956B-193D-7A75-90843E27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CCC3-F269-145A-46A9-A6BF8C3C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9176-624F-4653-8BB2-1D04CA27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FD25-98B8-7576-CBFE-5A29535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756AF-0C06-EE5F-5261-16D377082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630B-4990-EFF2-3CCB-B5BA5F24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ECC2-D87F-B2BC-143F-54B3E8EE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3E08-567B-438C-97C6-D9EDB31A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4A61-1B41-138D-14B3-4F388357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135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8D8-47C7-2271-4837-D57EF88A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D168-8A40-3BDE-536B-6AA135E3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3509-10BC-BFE8-FAA3-E1758938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F0B3-D031-729C-DFBD-C75272B9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3282-BE3C-8F53-4574-4FF220C5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3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B10E-C9F2-E6CF-AC25-931AC056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1013-C86F-1D78-A27D-BE5A1137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6B71-ADF5-25FB-2019-6DBA11D9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34E6-47FB-FFAE-8452-2731986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21BD-B307-EF64-B634-58F3ACB6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1E0-AAF0-1A13-0FC2-FBCB8E8B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0C60-B7F2-F57C-3152-CABD4957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AA43-A9A6-23AE-094D-B6CEEEB19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2B70-F71E-6DDF-3430-B437131A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7C9C-6238-2D3B-C677-FC775BF2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C8D5-436A-C59D-EF76-3B38E27D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5DD3-2960-ACFE-16A9-D852FE99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98FF-E634-A3B5-8E86-1D8B7A0A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8EC4-AF65-DE72-5980-09CE5291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C5733-A261-A2A7-8B9B-D12985BF7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931F1-B59C-B5CA-DC20-DFDC6596D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A6C93-9CC1-8DE1-DFF7-8C8E7067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06328-992D-E6EA-1C61-554ACB58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75FE3-C24E-F0A4-CC82-AB1715F0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75CF-2187-E17F-0823-E6B6E7D6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92B07-C94D-2911-AE8F-94489F51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4144B-B483-5D60-58B6-794A61C8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76C2F-340C-32EC-16B0-47BF1D3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BE579-0B25-6823-7CC0-719CA62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F587-FD11-8B44-256B-3EBA8B16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15B0-7DB4-CA03-1897-BB603044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2F54-7EA5-776C-10E4-57987F8A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B4E1-AA40-F863-E1BC-5860CDC0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61D2-1536-5DCA-CC91-D4882CAE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F1DE0-B413-21A3-657F-AE45FD9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A8809-6E73-B63C-E8C9-C015F75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66C0-24D2-B731-CA78-73ACA63A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5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ED2C-4B53-14E0-610F-EEB2D3F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BF892-037D-03F7-B084-D13145272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12E0-93E5-1E91-C3CF-BD08C3697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8CE4-6ACA-F074-AAB2-D4B96B79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BDB1-E65F-075F-4ECA-C963984A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1224-7D2F-C180-DB65-5E1E5429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9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E9DF-E4A1-2575-1278-760D636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5877-0486-8BC5-2AB4-226287C1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611D-A758-4EE7-8CC1-C7FB3626D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A530-DD3E-4342-9057-20231FAEB6F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A831-11EE-E8C6-4E8B-32C15F6F8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8F74-5E06-40B6-A65E-09A9408AA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EFE1-9805-EF40-BF09-D9E3503E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E98-BAF1-6D2D-EAC6-619E6BD1E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52507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Introduction to the pyautogui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Python library for automating GUI interactions by simulating mouse and keyboard actions.</a:t>
            </a:r>
            <a:endParaRPr/>
          </a:p>
          <a:p>
            <a:r>
              <a:rPr lang="en"/>
              <a:t>Enables programmatic control of the mouse, keyboard, and screen.</a:t>
            </a:r>
            <a:endParaRPr/>
          </a:p>
          <a:p>
            <a:r>
              <a:rPr lang="en"/>
              <a:t>Automate User Interactions: Mimic human actions like clicking, typing, scrolling, and moving the mouse.</a:t>
            </a:r>
            <a:endParaRPr/>
          </a:p>
          <a:p>
            <a:r>
              <a:rPr lang="en"/>
              <a:t>Screen Capture: Capture screenshots and record screen activities.</a:t>
            </a:r>
            <a:endParaRPr/>
          </a:p>
          <a:p>
            <a:r>
              <a:rPr lang="en"/>
              <a:t>Platform Independent: Works on Windows, macOS, and Linux.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Why Use pyautogui?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Task Automation: Automate repetitive GUI tasks to save time and effort.</a:t>
            </a:r>
            <a:endParaRPr/>
          </a:p>
          <a:p>
            <a:r>
              <a:rPr lang="en"/>
              <a:t>UI Testing: Automate user interface testing by simulating user actions.</a:t>
            </a:r>
            <a:endParaRPr/>
          </a:p>
          <a:p>
            <a:r>
              <a:rPr lang="en"/>
              <a:t>Data Entry: Simulate keyboard input for data entry tasks.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Functionality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Mouse Interactions:</a:t>
            </a:r>
            <a:endParaRPr/>
          </a:p>
          <a:p>
            <a:pPr lvl="1"/>
            <a:r>
              <a:rPr lang="en"/>
              <a:t>Simulate mouse actions: click(), doubleClick(), rightClick(), moveTo(), etc.</a:t>
            </a:r>
            <a:endParaRPr/>
          </a:p>
          <a:p>
            <a:pPr lvl="1"/>
            <a:r>
              <a:rPr lang="en"/>
              <a:t>Get the current mouse position with position().</a:t>
            </a:r>
            <a:endParaRPr/>
          </a:p>
          <a:p>
            <a:pPr lvl="1"/>
            <a:r>
              <a:rPr lang="en"/>
              <a:t>Drag and drop using dragTo() and drag().</a:t>
            </a:r>
            <a:endParaRPr/>
          </a:p>
          <a:p>
            <a:r>
              <a:rPr lang="en"/>
              <a:t>Keyboard Interactions:</a:t>
            </a:r>
            <a:endParaRPr/>
          </a:p>
          <a:p>
            <a:pPr lvl="1"/>
            <a:r>
              <a:rPr lang="en"/>
              <a:t>Simulate key presses: press(), keyDown(), keyUp().</a:t>
            </a:r>
            <a:endParaRPr/>
          </a:p>
          <a:p>
            <a:pPr lvl="1"/>
            <a:r>
              <a:rPr lang="en"/>
              <a:t>Type text using typewrite().</a:t>
            </a:r>
            <a:endParaRPr/>
          </a:p>
          <a:p>
            <a:pPr lvl="1"/>
            <a:r>
              <a:rPr lang="en"/>
              <a:t>Simulate key combinations like ctrl, alt, and shift.</a:t>
            </a:r>
            <a:endParaRPr/>
          </a:p>
          <a:p>
            <a:r>
              <a:rPr lang="en"/>
              <a:t>Screen Capture and Recognition:</a:t>
            </a:r>
            <a:endParaRPr/>
          </a:p>
          <a:p>
            <a:pPr lvl="1"/>
            <a:r>
              <a:rPr lang="en"/>
              <a:t>Capture the screen or a specific region using screenshot().</a:t>
            </a:r>
            <a:endParaRPr/>
          </a:p>
          <a:p>
            <a:pPr lvl="1"/>
            <a:r>
              <a:rPr lang="en"/>
              <a:t>Locate an image on the screen using locateOnScreen().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Continue (Example)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marL="0" indent="0">
              <a:buSzPct val="61111"/>
              <a:buNone/>
            </a:pPr>
            <a:r>
              <a:rPr lang="en"/>
              <a:t>import pyautogui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import time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# Open Notepad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pyautogui.press('win')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pyautogui.write('Notepad')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pyautogui.press('enter')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time.sleep(1)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# Type a message and save it</a:t>
            </a:r>
            <a:endParaRPr/>
          </a:p>
          <a:p>
            <a:pPr marL="0" indent="0">
              <a:spcBef>
                <a:spcPts val="1600"/>
              </a:spcBef>
              <a:buSzPct val="61111"/>
              <a:buNone/>
            </a:pPr>
            <a:r>
              <a:rPr lang="en"/>
              <a:t>pyautogui.write("Hello, world!")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pyautogui.hotkey('ctrl', 's')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Continue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Safety Measures:</a:t>
            </a:r>
            <a:endParaRPr/>
          </a:p>
          <a:p>
            <a:pPr lvl="1"/>
            <a:r>
              <a:rPr lang="en"/>
              <a:t>Use delay functions (time.sleep()) to prevent accidental actions.</a:t>
            </a:r>
            <a:endParaRPr/>
          </a:p>
          <a:p>
            <a:pPr lvl="1"/>
            <a:r>
              <a:rPr lang="en"/>
              <a:t>Always monitor the script to avoid unintended consequences.</a:t>
            </a:r>
            <a:endParaRPr/>
          </a:p>
          <a:p>
            <a:r>
              <a:rPr lang="en"/>
              <a:t>Use Cases:</a:t>
            </a:r>
            <a:endParaRPr/>
          </a:p>
          <a:p>
            <a:pPr lvl="1"/>
            <a:r>
              <a:rPr lang="en"/>
              <a:t>Data Entry: Automate repetitive typing tasks.</a:t>
            </a:r>
            <a:endParaRPr/>
          </a:p>
          <a:p>
            <a:pPr lvl="1"/>
            <a:r>
              <a:rPr lang="en"/>
              <a:t>GUI Testing: Simulate user interactions for testing UI.</a:t>
            </a:r>
            <a:endParaRPr/>
          </a:p>
          <a:p>
            <a:pPr lvl="1"/>
            <a:r>
              <a:rPr lang="en"/>
              <a:t>Repetitive Tasks: Automate tasks involving clicking and scrolling.</a:t>
            </a:r>
            <a:endParaRPr/>
          </a:p>
          <a:p>
            <a:r>
              <a:rPr lang="en"/>
              <a:t>Safety Warnings:</a:t>
            </a:r>
            <a:endParaRPr/>
          </a:p>
          <a:p>
            <a:pPr lvl="1"/>
            <a:r>
              <a:rPr lang="en"/>
              <a:t>Use with care: Mistakes can result in unintended actions.</a:t>
            </a:r>
            <a:endParaRPr/>
          </a:p>
          <a:p>
            <a:pPr lvl="1"/>
            <a:r>
              <a:rPr lang="en"/>
              <a:t>Avoid running scripts unattended or without proper testing.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631BBD-6945-63D2-980A-23F1A2C7CFA7}"/>
              </a:ext>
            </a:extLst>
          </p:cNvPr>
          <p:cNvSpPr txBox="1"/>
          <p:nvPr/>
        </p:nvSpPr>
        <p:spPr>
          <a:xfrm>
            <a:off x="457199" y="116290"/>
            <a:ext cx="1160417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20"/>
                </a:solidFill>
                <a:effectLst/>
              </a:rPr>
              <a:t>import</a:t>
            </a:r>
            <a:r>
              <a:rPr lang="en-IN" sz="2000" dirty="0"/>
              <a:t> </a:t>
            </a:r>
            <a:r>
              <a:rPr lang="en-IN" sz="2000" b="1" dirty="0" err="1">
                <a:solidFill>
                  <a:srgbClr val="0E84B5"/>
                </a:solidFill>
                <a:effectLst/>
              </a:rPr>
              <a:t>pyautogui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screenWidth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screenHeight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666666"/>
                </a:solidFill>
                <a:effectLst/>
              </a:rPr>
              <a:t>=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size</a:t>
            </a:r>
            <a:r>
              <a:rPr lang="en-IN" sz="2000" dirty="0">
                <a:effectLst/>
              </a:rPr>
              <a:t>()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Get the size of the primary monitor.</a:t>
            </a:r>
            <a:r>
              <a:rPr lang="en-IN" sz="2000" dirty="0"/>
              <a:t> </a:t>
            </a:r>
          </a:p>
          <a:p>
            <a:r>
              <a:rPr lang="en-IN" sz="2000" dirty="0"/>
              <a:t>print(</a:t>
            </a:r>
            <a:r>
              <a:rPr lang="en-IN" sz="2000" dirty="0" err="1">
                <a:effectLst/>
              </a:rPr>
              <a:t>screenWidth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screenHeight</a:t>
            </a:r>
            <a:r>
              <a:rPr lang="en-IN" sz="2000" dirty="0">
                <a:effectLst/>
              </a:rPr>
              <a:t>) #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333333"/>
                </a:solidFill>
                <a:effectLst/>
              </a:rPr>
              <a:t>(2560, 1440)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currentMouseX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currentMouseY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666666"/>
                </a:solidFill>
                <a:effectLst/>
              </a:rPr>
              <a:t>=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position</a:t>
            </a:r>
            <a:r>
              <a:rPr lang="en-IN" sz="2000" dirty="0">
                <a:effectLst/>
              </a:rPr>
              <a:t>()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Get the XY position of the mouse.</a:t>
            </a:r>
            <a:r>
              <a:rPr lang="en-IN" sz="2000" dirty="0"/>
              <a:t> </a:t>
            </a:r>
          </a:p>
          <a:p>
            <a:r>
              <a:rPr lang="en-IN" sz="2000" dirty="0"/>
              <a:t>p</a:t>
            </a:r>
            <a:r>
              <a:rPr lang="en-IN" sz="2000" dirty="0">
                <a:effectLst/>
              </a:rPr>
              <a:t>rint(</a:t>
            </a:r>
            <a:r>
              <a:rPr lang="en-IN" sz="2000" dirty="0" err="1">
                <a:effectLst/>
              </a:rPr>
              <a:t>currentMouseX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currentMouseY</a:t>
            </a:r>
            <a:r>
              <a:rPr lang="en-IN" sz="2000" dirty="0"/>
              <a:t>)</a:t>
            </a:r>
            <a:r>
              <a:rPr lang="en-IN" sz="2000" dirty="0">
                <a:effectLst/>
              </a:rPr>
              <a:t> #</a:t>
            </a:r>
            <a:r>
              <a:rPr lang="en-IN" sz="2000" dirty="0">
                <a:solidFill>
                  <a:srgbClr val="333333"/>
                </a:solidFill>
                <a:effectLst/>
              </a:rPr>
              <a:t>(1314, 345)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moveTo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208050"/>
                </a:solidFill>
                <a:effectLst/>
              </a:rPr>
              <a:t>100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208050"/>
                </a:solidFill>
                <a:effectLst/>
              </a:rPr>
              <a:t>150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Move the mouse to XY coordinates.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click</a:t>
            </a:r>
            <a:r>
              <a:rPr lang="en-IN" sz="2000" dirty="0">
                <a:effectLst/>
              </a:rPr>
              <a:t>()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Click the mouse.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click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208050"/>
                </a:solidFill>
                <a:effectLst/>
              </a:rPr>
              <a:t>100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208050"/>
                </a:solidFill>
                <a:effectLst/>
              </a:rPr>
              <a:t>200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Move the mouse to XY coordinates and click it.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click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4070A0"/>
                </a:solidFill>
                <a:effectLst/>
              </a:rPr>
              <a:t>'</a:t>
            </a:r>
            <a:r>
              <a:rPr lang="en-IN" sz="2000" dirty="0" err="1">
                <a:solidFill>
                  <a:srgbClr val="4070A0"/>
                </a:solidFill>
                <a:effectLst/>
              </a:rPr>
              <a:t>button.png</a:t>
            </a:r>
            <a:r>
              <a:rPr lang="en-IN" sz="2000" dirty="0">
                <a:solidFill>
                  <a:srgbClr val="4070A0"/>
                </a:solidFill>
                <a:effectLst/>
              </a:rPr>
              <a:t>'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Find where </a:t>
            </a:r>
            <a:r>
              <a:rPr lang="en-IN" sz="2000" i="1" dirty="0" err="1">
                <a:solidFill>
                  <a:srgbClr val="408090"/>
                </a:solidFill>
                <a:effectLst/>
              </a:rPr>
              <a:t>button.png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 appears on the screen and click it.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move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208050"/>
                </a:solidFill>
                <a:effectLst/>
              </a:rPr>
              <a:t>400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208050"/>
                </a:solidFill>
                <a:effectLst/>
              </a:rPr>
              <a:t>0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Move the mouse 400 pixels to the right of its current position.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doubleClick</a:t>
            </a:r>
            <a:r>
              <a:rPr lang="en-IN" sz="2000" dirty="0">
                <a:effectLst/>
              </a:rPr>
              <a:t>()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Double click the mouse.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moveTo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208050"/>
                </a:solidFill>
                <a:effectLst/>
              </a:rPr>
              <a:t>500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208050"/>
                </a:solidFill>
                <a:effectLst/>
              </a:rPr>
              <a:t>500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effectLst/>
              </a:rPr>
              <a:t>duration</a:t>
            </a:r>
            <a:r>
              <a:rPr lang="en-IN" sz="2000" dirty="0">
                <a:solidFill>
                  <a:srgbClr val="666666"/>
                </a:solidFill>
                <a:effectLst/>
              </a:rPr>
              <a:t>=</a:t>
            </a:r>
            <a:r>
              <a:rPr lang="en-IN" sz="2000" dirty="0">
                <a:solidFill>
                  <a:srgbClr val="208050"/>
                </a:solidFill>
                <a:effectLst/>
              </a:rPr>
              <a:t>2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effectLst/>
              </a:rPr>
              <a:t>tween</a:t>
            </a:r>
            <a:r>
              <a:rPr lang="en-IN" sz="2000" dirty="0">
                <a:solidFill>
                  <a:srgbClr val="666666"/>
                </a:solidFill>
                <a:effectLst/>
              </a:rPr>
              <a:t>=</a:t>
            </a:r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easeInOutQuad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Use </a:t>
            </a:r>
            <a:r>
              <a:rPr lang="en-IN" sz="2000" i="1" dirty="0" err="1">
                <a:solidFill>
                  <a:srgbClr val="408090"/>
                </a:solidFill>
                <a:effectLst/>
              </a:rPr>
              <a:t>tweening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/easing function to move mouse over 2 seconds.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write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4070A0"/>
                </a:solidFill>
                <a:effectLst/>
              </a:rPr>
              <a:t>'Hello world!'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effectLst/>
              </a:rPr>
              <a:t>interval</a:t>
            </a:r>
            <a:r>
              <a:rPr lang="en-IN" sz="2000" dirty="0">
                <a:solidFill>
                  <a:srgbClr val="666666"/>
                </a:solidFill>
                <a:effectLst/>
              </a:rPr>
              <a:t>=</a:t>
            </a:r>
            <a:r>
              <a:rPr lang="en-IN" sz="2000" dirty="0">
                <a:solidFill>
                  <a:srgbClr val="208050"/>
                </a:solidFill>
                <a:effectLst/>
              </a:rPr>
              <a:t>0.25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type with quarter-second pause in between each key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press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4070A0"/>
                </a:solidFill>
                <a:effectLst/>
              </a:rPr>
              <a:t>'esc'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Press the Esc key. All key names are in </a:t>
            </a:r>
            <a:r>
              <a:rPr lang="en-IN" sz="2000" i="1" dirty="0" err="1">
                <a:solidFill>
                  <a:srgbClr val="408090"/>
                </a:solidFill>
                <a:effectLst/>
              </a:rPr>
              <a:t>pyautogui.KEY_NAMES</a:t>
            </a:r>
            <a:r>
              <a:rPr lang="en-IN" sz="2000" dirty="0"/>
              <a:t> </a:t>
            </a:r>
          </a:p>
          <a:p>
            <a:r>
              <a:rPr lang="en-IN" sz="2000" b="1" dirty="0">
                <a:solidFill>
                  <a:srgbClr val="007020"/>
                </a:solidFill>
                <a:effectLst/>
              </a:rPr>
              <a:t>with</a:t>
            </a:r>
            <a:r>
              <a:rPr lang="en-IN" sz="2000" dirty="0"/>
              <a:t> </a:t>
            </a:r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hold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4070A0"/>
                </a:solidFill>
                <a:effectLst/>
              </a:rPr>
              <a:t>'shift'</a:t>
            </a:r>
            <a:r>
              <a:rPr lang="en-IN" sz="2000" dirty="0">
                <a:effectLst/>
              </a:rPr>
              <a:t>):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Press the Shift key down and hold it.</a:t>
            </a:r>
            <a:r>
              <a:rPr lang="en-IN" sz="2000" dirty="0"/>
              <a:t> 	</a:t>
            </a:r>
          </a:p>
          <a:p>
            <a:r>
              <a:rPr lang="en-IN" sz="2000" dirty="0">
                <a:solidFill>
                  <a:srgbClr val="333333"/>
                </a:solidFill>
                <a:effectLst/>
              </a:rPr>
              <a:t>	</a:t>
            </a:r>
            <a:r>
              <a:rPr lang="en-IN" sz="2000" dirty="0" err="1">
                <a:solidFill>
                  <a:srgbClr val="333333"/>
                </a:solidFill>
                <a:effectLst/>
              </a:rPr>
              <a:t>pyautogui.press</a:t>
            </a:r>
            <a:r>
              <a:rPr lang="en-IN" sz="2000" dirty="0">
                <a:solidFill>
                  <a:srgbClr val="333333"/>
                </a:solidFill>
                <a:effectLst/>
              </a:rPr>
              <a:t>(['left', 'left', 'left', 'left']) # Press the left arrow key 4 times.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Shift key is released automatically.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hotkey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4070A0"/>
                </a:solidFill>
                <a:effectLst/>
              </a:rPr>
              <a:t>'ctrl'</a:t>
            </a:r>
            <a:r>
              <a:rPr lang="en-IN" sz="2000" dirty="0">
                <a:effectLst/>
              </a:rPr>
              <a:t>,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4070A0"/>
                </a:solidFill>
                <a:effectLst/>
              </a:rPr>
              <a:t>'c'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Press the Ctrl-C hotkey combination.</a:t>
            </a:r>
            <a:r>
              <a:rPr lang="en-IN" sz="2000" dirty="0"/>
              <a:t> </a:t>
            </a:r>
          </a:p>
          <a:p>
            <a:r>
              <a:rPr lang="en-IN" sz="2000" dirty="0" err="1">
                <a:effectLst/>
              </a:rPr>
              <a:t>pyautogui</a:t>
            </a:r>
            <a:r>
              <a:rPr lang="en-IN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IN" sz="2000" dirty="0" err="1">
                <a:effectLst/>
              </a:rPr>
              <a:t>alert</a:t>
            </a:r>
            <a:r>
              <a:rPr lang="en-IN" sz="2000" dirty="0">
                <a:effectLst/>
              </a:rPr>
              <a:t>(</a:t>
            </a:r>
            <a:r>
              <a:rPr lang="en-IN" sz="2000" dirty="0">
                <a:solidFill>
                  <a:srgbClr val="4070A0"/>
                </a:solidFill>
                <a:effectLst/>
              </a:rPr>
              <a:t>'This is the message to display.'</a:t>
            </a:r>
            <a:r>
              <a:rPr lang="en-IN" sz="2000" dirty="0">
                <a:effectLst/>
              </a:rPr>
              <a:t>)</a:t>
            </a:r>
            <a:r>
              <a:rPr lang="en-IN" sz="2000" dirty="0"/>
              <a:t> </a:t>
            </a:r>
            <a:r>
              <a:rPr lang="en-IN" sz="2000" i="1" dirty="0">
                <a:solidFill>
                  <a:srgbClr val="408090"/>
                </a:solidFill>
                <a:effectLst/>
              </a:rPr>
              <a:t># Make an alert box appear and pause the program until OK is clicked.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62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Introduction to the schedule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Python library for scheduling and automating tasks at specific intervals.</a:t>
            </a:r>
            <a:endParaRPr/>
          </a:p>
          <a:p>
            <a:r>
              <a:rPr lang="en"/>
              <a:t>Enables developers to create and manage automated tasks without manual intervention.</a:t>
            </a:r>
            <a:endParaRPr/>
          </a:p>
          <a:p>
            <a:r>
              <a:rPr lang="en"/>
              <a:t>Task Scheduling: Set up tasks to run at specific times or intervals.</a:t>
            </a:r>
            <a:endParaRPr/>
          </a:p>
          <a:p>
            <a:r>
              <a:rPr lang="en"/>
              <a:t>Recurring Jobs: Define tasks that repeat regularly (daily, hourly, etc.).</a:t>
            </a:r>
            <a:endParaRPr/>
          </a:p>
          <a:p>
            <a:r>
              <a:rPr lang="en"/>
              <a:t>Flexible Syntax: Specify task schedules using a human-readable syntax.</a:t>
            </a:r>
            <a:endParaRPr/>
          </a:p>
          <a:p>
            <a:r>
              <a:rPr lang="en"/>
              <a:t>Lightweight: A simple and easy-to-use library with minimal dependencies.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Why Use schedule?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Automation: Automate routine tasks and processes in your Python programs.</a:t>
            </a:r>
            <a:endParaRPr/>
          </a:p>
          <a:p>
            <a:r>
              <a:rPr lang="en"/>
              <a:t>Timed Actions: Execute functions at specific times without manual triggering.</a:t>
            </a:r>
            <a:endParaRPr/>
          </a:p>
          <a:p>
            <a:r>
              <a:rPr lang="en"/>
              <a:t>Simplified Cron Jobs: Provides an alternative to traditional cron jobs.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Functionality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Creating Scheduled Tasks:</a:t>
            </a:r>
            <a:endParaRPr dirty="0"/>
          </a:p>
          <a:p>
            <a:pPr lvl="1"/>
            <a:r>
              <a:rPr lang="en" dirty="0"/>
              <a:t>Use the </a:t>
            </a:r>
            <a:r>
              <a:rPr lang="en" dirty="0" err="1"/>
              <a:t>schedule.every</a:t>
            </a:r>
            <a:r>
              <a:rPr lang="en" dirty="0"/>
              <a:t>() function to define tasks.</a:t>
            </a:r>
            <a:endParaRPr dirty="0"/>
          </a:p>
          <a:p>
            <a:pPr lvl="1"/>
            <a:r>
              <a:rPr lang="en" dirty="0"/>
              <a:t>Set the interval for the task using methods like .minutes(), .hours(), .days().</a:t>
            </a:r>
            <a:endParaRPr dirty="0"/>
          </a:p>
          <a:p>
            <a:r>
              <a:rPr lang="en" dirty="0"/>
              <a:t>Ex:</a:t>
            </a:r>
            <a:endParaRPr dirty="0"/>
          </a:p>
          <a:p>
            <a:pPr lvl="1"/>
            <a:r>
              <a:rPr lang="en" sz="16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Run a function every hour:</a:t>
            </a:r>
            <a:endParaRPr dirty="0"/>
          </a:p>
          <a:p>
            <a:pPr lvl="2"/>
            <a:r>
              <a:rPr lang="en" dirty="0"/>
              <a:t>def </a:t>
            </a:r>
            <a:r>
              <a:rPr lang="en" dirty="0" err="1"/>
              <a:t>my_task</a:t>
            </a:r>
            <a:r>
              <a:rPr lang="en" dirty="0"/>
              <a:t>():</a:t>
            </a:r>
            <a:endParaRPr dirty="0"/>
          </a:p>
          <a:p>
            <a:pPr lvl="2"/>
            <a:r>
              <a:rPr lang="en" dirty="0"/>
              <a:t>    print("Task executed!")</a:t>
            </a:r>
            <a:endParaRPr dirty="0"/>
          </a:p>
          <a:p>
            <a:pPr lvl="2"/>
            <a:endParaRPr dirty="0"/>
          </a:p>
          <a:p>
            <a:pPr lvl="2"/>
            <a:r>
              <a:rPr lang="en" dirty="0" err="1"/>
              <a:t>schedule.every</a:t>
            </a:r>
            <a:r>
              <a:rPr lang="en" dirty="0"/>
              <a:t>().</a:t>
            </a:r>
            <a:r>
              <a:rPr lang="en" dirty="0" err="1"/>
              <a:t>hour.do</a:t>
            </a:r>
            <a:r>
              <a:rPr lang="en" dirty="0"/>
              <a:t>(</a:t>
            </a:r>
            <a:r>
              <a:rPr lang="en" dirty="0" err="1"/>
              <a:t>my_task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Run a function daily at a specific time:</a:t>
            </a:r>
            <a:endParaRPr dirty="0"/>
          </a:p>
          <a:p>
            <a:pPr lvl="2"/>
            <a:r>
              <a:rPr lang="en" dirty="0" err="1"/>
              <a:t>schedule.every</a:t>
            </a:r>
            <a:r>
              <a:rPr lang="en" dirty="0"/>
              <a:t>().</a:t>
            </a:r>
            <a:r>
              <a:rPr lang="en" dirty="0" err="1"/>
              <a:t>day.at</a:t>
            </a:r>
            <a:r>
              <a:rPr lang="en" dirty="0"/>
              <a:t>("15:30").do(</a:t>
            </a:r>
            <a:r>
              <a:rPr lang="en" dirty="0" err="1"/>
              <a:t>my_task</a:t>
            </a:r>
            <a:r>
              <a:rPr lang="en" dirty="0"/>
              <a:t>)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2B3DDB-656B-1122-C5F2-1E4527FF1BE6}"/>
              </a:ext>
            </a:extLst>
          </p:cNvPr>
          <p:cNvSpPr txBox="1"/>
          <p:nvPr/>
        </p:nvSpPr>
        <p:spPr>
          <a:xfrm>
            <a:off x="152400" y="180936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import schedule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import time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def task():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   print("Executing Job...")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# Execute this task every 5 seconds/minutes/hours/days/weeks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(5).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seconds.do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(5).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minutes.do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(5).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hours.do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(5).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days.do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(5).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weeks.do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# Execute task every Monday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monday.do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# Execute task on Wednesday at 11:45:20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wednesday.at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("11:45:20").do(task)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E768-2EEC-7FB4-9E17-FC7B37D8A90A}"/>
              </a:ext>
            </a:extLst>
          </p:cNvPr>
          <p:cNvSpPr txBox="1"/>
          <p:nvPr/>
        </p:nvSpPr>
        <p:spPr>
          <a:xfrm>
            <a:off x="6335486" y="1979083"/>
            <a:ext cx="5856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# Run task every hour at the 30th minute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hour.at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(":30").do(task)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# Execute job every 5 - 10 seconds (randomized)</a:t>
            </a:r>
          </a:p>
          <a:p>
            <a:pPr algn="l" rtl="0" fontAlgn="base"/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schedule.every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(5).to(10).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minutes.do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(task)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# Runs code in an infinite loop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while True: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   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schedule.run_pending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()</a:t>
            </a:r>
          </a:p>
          <a:p>
            <a:pPr algn="l" rtl="0" fontAlgn="base"/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    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Monaco" pitchFamily="2" charset="77"/>
              </a:rPr>
              <a:t>time.sleep</a:t>
            </a:r>
            <a:r>
              <a:rPr lang="en-IN" b="0" i="0" dirty="0">
                <a:solidFill>
                  <a:srgbClr val="404040"/>
                </a:solidFill>
                <a:effectLst/>
                <a:latin typeface="Monaco" pitchFamily="2" charset="7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1721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Functionality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Checking and Running Tasks:</a:t>
            </a:r>
            <a:endParaRPr/>
          </a:p>
          <a:p>
            <a:pPr lvl="1"/>
            <a:r>
              <a:rPr lang="en"/>
              <a:t>Call schedule.run_pending() in a loop to check and execute pending tasks.</a:t>
            </a:r>
            <a:endParaRPr/>
          </a:p>
          <a:p>
            <a:pPr lvl="1"/>
            <a:r>
              <a:rPr lang="en"/>
              <a:t>Optionally, use schedule.run_all() to force execution of all due tasks.</a:t>
            </a:r>
            <a:endParaRPr/>
          </a:p>
          <a:p>
            <a:r>
              <a:rPr lang="en"/>
              <a:t>Pausing and Canceling Tasks:</a:t>
            </a:r>
            <a:endParaRPr/>
          </a:p>
          <a:p>
            <a:pPr lvl="1"/>
            <a:r>
              <a:rPr lang="en"/>
              <a:t>Pause a task with .pause() and resume with .resume().</a:t>
            </a:r>
            <a:endParaRPr/>
          </a:p>
          <a:p>
            <a:pPr lvl="1"/>
            <a:r>
              <a:rPr lang="en"/>
              <a:t>Cancel a task with .cancel().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Continue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Use Cases:</a:t>
            </a:r>
            <a:endParaRPr/>
          </a:p>
          <a:p>
            <a:pPr lvl="1"/>
            <a:r>
              <a:rPr lang="en"/>
              <a:t>Data Scraping: Automate web scraping tasks at regular intervals.</a:t>
            </a:r>
            <a:endParaRPr/>
          </a:p>
          <a:p>
            <a:pPr lvl="1"/>
            <a:r>
              <a:rPr lang="en"/>
              <a:t>Notifications: Schedule sending automated alerts or reminders.</a:t>
            </a:r>
            <a:endParaRPr/>
          </a:p>
          <a:p>
            <a:pPr lvl="1"/>
            <a:r>
              <a:rPr lang="en"/>
              <a:t>Data Processing: Automate data processing and transformation.</a:t>
            </a:r>
            <a:endParaRPr/>
          </a:p>
          <a:p>
            <a:pPr lvl="1"/>
            <a:r>
              <a:rPr lang="en"/>
              <a:t>Regular Maintenance: Perform routine tasks such as backups and cleanup.</a:t>
            </a:r>
            <a:endParaRPr/>
          </a:p>
          <a:p>
            <a:r>
              <a:rPr lang="en"/>
              <a:t>Limitations and Considerations:</a:t>
            </a:r>
            <a:endParaRPr/>
          </a:p>
          <a:p>
            <a:pPr lvl="1"/>
            <a:r>
              <a:rPr lang="en"/>
              <a:t>May not be suitable for extremely complex scheduling needs.</a:t>
            </a:r>
            <a:endParaRPr/>
          </a:p>
          <a:p>
            <a:pPr lvl="1"/>
            <a:r>
              <a:rPr lang="en"/>
              <a:t>Consider using external tools for more advanced scheduling requirements.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1E0A-8A9E-B23D-CA86-DCE0345F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backup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0AAB-7AA2-79DD-43D8-401BE3A7E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scheduler to perform backup everyday 6:30pm. In backup function you will pass source and destination folder. </a:t>
            </a:r>
          </a:p>
        </p:txBody>
      </p:sp>
    </p:spTree>
    <p:extLst>
      <p:ext uri="{BB962C8B-B14F-4D97-AF65-F5344CB8AC3E}">
        <p14:creationId xmlns:p14="http://schemas.microsoft.com/office/powerpoint/2010/main" val="59456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pyautogui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1228</Words>
  <Application>Microsoft Macintosh PowerPoint</Application>
  <PresentationFormat>Widescreen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Monaco</vt:lpstr>
      <vt:lpstr>Roboto</vt:lpstr>
      <vt:lpstr>Office Theme</vt:lpstr>
      <vt:lpstr>schedule</vt:lpstr>
      <vt:lpstr>Introduction to the schedule</vt:lpstr>
      <vt:lpstr>Why Use schedule?</vt:lpstr>
      <vt:lpstr>Functionality</vt:lpstr>
      <vt:lpstr>PowerPoint Presentation</vt:lpstr>
      <vt:lpstr>Functionality</vt:lpstr>
      <vt:lpstr>Continue</vt:lpstr>
      <vt:lpstr>File backup task</vt:lpstr>
      <vt:lpstr>pyautogui</vt:lpstr>
      <vt:lpstr>Introduction to the pyautogui</vt:lpstr>
      <vt:lpstr>Why Use pyautogui?</vt:lpstr>
      <vt:lpstr>Functionality</vt:lpstr>
      <vt:lpstr>Continue (Example)</vt:lpstr>
      <vt:lpstr>Continue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Quality Scset</dc:creator>
  <cp:lastModifiedBy>Quality Scset</cp:lastModifiedBy>
  <cp:revision>2</cp:revision>
  <dcterms:created xsi:type="dcterms:W3CDTF">2023-08-29T01:21:59Z</dcterms:created>
  <dcterms:modified xsi:type="dcterms:W3CDTF">2023-08-29T03:25:10Z</dcterms:modified>
</cp:coreProperties>
</file>