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7"/>
    <p:restoredTop sz="95726" autoAdjust="0"/>
  </p:normalViewPr>
  <p:slideViewPr>
    <p:cSldViewPr snapToGrid="0">
      <p:cViewPr varScale="1">
        <p:scale>
          <a:sx n="96" d="100"/>
          <a:sy n="96" d="100"/>
        </p:scale>
        <p:origin x="14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3A1DE2-25CE-4D77-AFC2-FD3B957143DE}" type="datetimeFigureOut">
              <a:rPr lang="en-IN" smtClean="0"/>
              <a:t>16-09-2023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014BF7-9CE6-4A54-BA5E-2F77ACD038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5009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014BF7-9CE6-4A54-BA5E-2F77ACD03825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14189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BF42C-08D1-D9DE-83B0-B5AB13668F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074DB1-C03F-AC89-6FCF-C651766695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763064-BD7D-56B6-3406-D58720A36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0EE48-74C1-D241-B22B-D3A642BF9DD0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733A1A-EC7D-72D0-4220-937008A01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DA76B-77CD-A567-399E-FA93CC921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47AB0-D534-5143-BD76-80853E476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964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44097-3675-3A81-3A80-4E242DE93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F5C26D-7F51-66EF-83C9-E74C59A321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8389F0-9CAA-BB46-6A84-2B8B36B7B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0EE48-74C1-D241-B22B-D3A642BF9DD0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3E380C-9D90-C667-E490-BB0DFAE80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C5F4F7-4C94-5DFD-9C79-54312F060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47AB0-D534-5143-BD76-80853E476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671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02BDB2-E7B5-F59A-A32D-0D0E15D8E5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421B85-42B9-E056-E23A-1DE9F65C63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CCA426-17CD-039F-C9D8-024DC9DDA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0EE48-74C1-D241-B22B-D3A642BF9DD0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6E016E-A097-99B9-2F8D-84EB11E22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949FFE-D877-D814-2E17-60CB9F33C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47AB0-D534-5143-BD76-80853E476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80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A760D-38A5-7AE7-A991-AA0E4C685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3E6DE3-47C0-2777-EE19-222ED4C684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9062B5-9B7A-B4C1-A89C-B4C4101A4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0EE48-74C1-D241-B22B-D3A642BF9DD0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FAEC74-4474-96A6-5E53-77C1DE950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5F5071-2FD3-EA87-8861-C8BC776B2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47AB0-D534-5143-BD76-80853E476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066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CCDB8-048C-AB4D-AA3D-448CA5DF4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E03425-578C-2380-1867-2275B2DCAA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8E88F0-D37F-01DD-FE0A-27B4D09E1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0EE48-74C1-D241-B22B-D3A642BF9DD0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1F752B-3F41-1539-A81D-A8FAD914B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010F8B-640F-09E4-4748-909790E34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47AB0-D534-5143-BD76-80853E476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75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97575-9C2A-6E12-7E71-7E6C19C9A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246F0E-9383-81B2-CA43-1EC7293A84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542359-9680-9CB7-9FF5-A230EF21EC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0E8774-2A3C-5BFF-CD55-121E584F3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0EE48-74C1-D241-B22B-D3A642BF9DD0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0A8512-08B2-E278-35F5-7E0FB0BC2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28FCD4-9097-8338-6000-93178B633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47AB0-D534-5143-BD76-80853E476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127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A6D4E-92B3-1244-D982-F2D6013D2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86CE35-C2CE-423E-53E5-37277FE227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0666B5-5875-6AC8-5614-674ED1B557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B962F5-95C5-952D-8759-F573034D87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00C0D0-F00A-8412-849D-4A7B92B277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A7EF88-A25D-EB0A-74BB-4EB5F0BDF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0EE48-74C1-D241-B22B-D3A642BF9DD0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E34410-6DFC-F0DE-DEB0-649D2D1ED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7B997E-59F1-269E-669D-0B66761A7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47AB0-D534-5143-BD76-80853E476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189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563A9-EA7C-BB67-BAC7-4FC90F2FD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468BE6-E5D1-953D-2168-82E1990BD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0EE48-74C1-D241-B22B-D3A642BF9DD0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77F49E-7F9D-8809-31DC-FBF8B3DC6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B049D0-4CEA-99E7-9B75-EC3B5E401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47AB0-D534-5143-BD76-80853E476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543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F89A72-E712-7180-A286-76C92982A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0EE48-74C1-D241-B22B-D3A642BF9DD0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6F05FE-5C5E-6C76-7228-BB6848BED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79CC7C-092C-6FA2-9224-B5F8D033D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47AB0-D534-5143-BD76-80853E476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572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50077-D428-D6CF-9E19-61296BD78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0BED27-6C5E-FC6B-7AD9-4230072653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C44E58-7086-C072-4C27-B1EC35314B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AAC2B2-04D7-C69B-10DA-08323FF75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0EE48-74C1-D241-B22B-D3A642BF9DD0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C3D6CA-39AE-6895-3E00-2B14A9BE9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4135DC-9055-9EAD-FA9B-B4DCB3571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47AB0-D534-5143-BD76-80853E476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344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A812B-FCB0-C51F-2613-1F4A6503E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25A56E-42D1-54C9-F290-A2374D43F8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061E99-C654-9480-2563-873FCF6CE3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4543E1-D431-4AEE-87B2-0F445E4B2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0EE48-74C1-D241-B22B-D3A642BF9DD0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0B2D5A-8F75-4AA1-C3FB-10A6E1BDC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6EE4AF-337C-4A81-93F7-3AC129A4B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47AB0-D534-5143-BD76-80853E476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851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BE3124-E505-8D33-8E7C-D65B8F5AC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8CF5A2-F900-BEC8-888B-965E46F8ED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C97EAF-98F0-339F-84FA-F569F7F6BC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40EE48-74C1-D241-B22B-D3A642BF9DD0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1353CC-CE95-3BC8-05D0-977C507F80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4940B4-5781-E323-0BD5-E01BDF5DB7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947AB0-D534-5143-BD76-80853E476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169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93245F62-CCC4-49E4-B95B-EA6C1E790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B7B19C-98FF-E4C3-0418-5EA2272AFB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882" y="3577456"/>
            <a:ext cx="10909640" cy="1687814"/>
          </a:xfrm>
        </p:spPr>
        <p:txBody>
          <a:bodyPr anchor="b">
            <a:normAutofit/>
          </a:bodyPr>
          <a:lstStyle/>
          <a:p>
            <a:r>
              <a:rPr lang="en-US" sz="6600"/>
              <a:t>Lecture 9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1990E0-0804-57EA-2C01-42DE2944DF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8881" y="5660607"/>
            <a:ext cx="10909643" cy="552659"/>
          </a:xfrm>
        </p:spPr>
        <p:txBody>
          <a:bodyPr anchor="t">
            <a:normAutofit/>
          </a:bodyPr>
          <a:lstStyle/>
          <a:p>
            <a:r>
              <a:rPr lang="en-US" dirty="0"/>
              <a:t>File Compression</a:t>
            </a:r>
          </a:p>
        </p:txBody>
      </p:sp>
      <p:pic>
        <p:nvPicPr>
          <p:cNvPr id="1026" name="Picture 2" descr="How is Flipped Classroom Flipping the Role of Traditional Classroom  Pedagogy - Globsyn">
            <a:extLst>
              <a:ext uri="{FF2B5EF4-FFF2-40B4-BE49-F238E27FC236}">
                <a16:creationId xmlns:a16="http://schemas.microsoft.com/office/drawing/2014/main" id="{CE078D3A-442E-D19D-AC4D-4B0B748C7B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44821" y="372807"/>
            <a:ext cx="7563094" cy="3781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3" name="sketch line">
            <a:extLst>
              <a:ext uri="{FF2B5EF4-FFF2-40B4-BE49-F238E27FC236}">
                <a16:creationId xmlns:a16="http://schemas.microsoft.com/office/drawing/2014/main" id="{E6C0DD6B-6AA3-448F-9B99-8386295BC1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5509052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673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6E0B3-3F58-9DD6-C4AB-FFFF03629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373" y="272360"/>
            <a:ext cx="11141765" cy="1325563"/>
          </a:xfrm>
        </p:spPr>
        <p:txBody>
          <a:bodyPr/>
          <a:lstStyle/>
          <a:p>
            <a:r>
              <a:rPr lang="en-US" dirty="0"/>
              <a:t>Task no =  (Project team’s smallest </a:t>
            </a:r>
            <a:r>
              <a:rPr lang="en-US" dirty="0" err="1"/>
              <a:t>rollno</a:t>
            </a:r>
            <a:r>
              <a:rPr lang="en-US" dirty="0"/>
              <a:t>) mod 5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A1242-1B19-B8E3-FBB5-1C37F06DFE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3200" dirty="0"/>
              <a:t>Task 0= </a:t>
            </a:r>
            <a:r>
              <a:rPr lang="en-US" sz="3200" dirty="0" err="1"/>
              <a:t>gzip</a:t>
            </a:r>
            <a:r>
              <a:rPr lang="en-US" sz="3200" dirty="0"/>
              <a:t> library</a:t>
            </a:r>
          </a:p>
          <a:p>
            <a:pPr marL="0" indent="0">
              <a:buNone/>
            </a:pPr>
            <a:r>
              <a:rPr lang="en-US" sz="3200" dirty="0"/>
              <a:t>Task 1= bz2 library</a:t>
            </a:r>
          </a:p>
          <a:p>
            <a:pPr marL="0" indent="0">
              <a:buNone/>
            </a:pPr>
            <a:r>
              <a:rPr lang="en-US" sz="3200" dirty="0"/>
              <a:t>Task 2 = </a:t>
            </a:r>
            <a:r>
              <a:rPr lang="en-US" sz="3200" dirty="0" err="1"/>
              <a:t>lzma</a:t>
            </a:r>
            <a:r>
              <a:rPr lang="en-US" sz="3200" dirty="0"/>
              <a:t> library</a:t>
            </a:r>
          </a:p>
          <a:p>
            <a:pPr marL="0" indent="0">
              <a:buNone/>
            </a:pPr>
            <a:r>
              <a:rPr lang="en-US" sz="3200" dirty="0"/>
              <a:t>Task 3= </a:t>
            </a:r>
            <a:r>
              <a:rPr lang="en-US" sz="3200" dirty="0" err="1"/>
              <a:t>zipfile</a:t>
            </a:r>
            <a:r>
              <a:rPr lang="en-US" sz="3200" dirty="0"/>
              <a:t> library</a:t>
            </a:r>
          </a:p>
          <a:p>
            <a:pPr marL="0" indent="0">
              <a:buNone/>
            </a:pPr>
            <a:r>
              <a:rPr lang="en-US" sz="3200" dirty="0"/>
              <a:t>Task 4 = tarfile library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Submission- </a:t>
            </a:r>
            <a:r>
              <a:rPr lang="en-US" sz="3200" dirty="0" err="1"/>
              <a:t>Ipython</a:t>
            </a:r>
            <a:r>
              <a:rPr lang="en-US" sz="3200" dirty="0"/>
              <a:t> Notebook (</a:t>
            </a:r>
            <a:r>
              <a:rPr lang="en-US" sz="3200" dirty="0" err="1"/>
              <a:t>ipynb</a:t>
            </a:r>
            <a:r>
              <a:rPr lang="en-US" sz="3200" dirty="0"/>
              <a:t>) contains following-</a:t>
            </a:r>
          </a:p>
          <a:p>
            <a:pPr marL="514350" indent="-514350">
              <a:buAutoNum type="arabicPeriod"/>
            </a:pPr>
            <a:r>
              <a:rPr lang="en-US" sz="3200" dirty="0"/>
              <a:t>Team member’s detail (Name, Enrollment, Python group)</a:t>
            </a:r>
          </a:p>
          <a:p>
            <a:pPr marL="514350" indent="-514350">
              <a:buAutoNum type="arabicPeriod"/>
            </a:pPr>
            <a:r>
              <a:rPr lang="en-US" sz="3200" dirty="0"/>
              <a:t>Tutorial on respective library (Code and detail description of the code)</a:t>
            </a:r>
          </a:p>
          <a:p>
            <a:pPr marL="0" indent="0">
              <a:buNone/>
            </a:pPr>
            <a:r>
              <a:rPr lang="en-US" sz="3200" dirty="0"/>
              <a:t>Filename- &lt;Task no - Task name – Team member name&gt; </a:t>
            </a:r>
          </a:p>
          <a:p>
            <a:pPr marL="0" indent="0">
              <a:buNone/>
            </a:pPr>
            <a:r>
              <a:rPr lang="en-US" sz="3200" dirty="0"/>
              <a:t>Deadline- End of today’s lecture</a:t>
            </a:r>
          </a:p>
        </p:txBody>
      </p:sp>
    </p:spTree>
    <p:extLst>
      <p:ext uri="{BB962C8B-B14F-4D97-AF65-F5344CB8AC3E}">
        <p14:creationId xmlns:p14="http://schemas.microsoft.com/office/powerpoint/2010/main" val="26130211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90</Words>
  <Application>Microsoft Office PowerPoint</Application>
  <PresentationFormat>Widescreen</PresentationFormat>
  <Paragraphs>15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Lecture 9</vt:lpstr>
      <vt:lpstr>Task no =  (Project team’s smallest rollno) mod 5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9</dc:title>
  <dc:creator>Quality Scset</dc:creator>
  <cp:lastModifiedBy>HarshShah</cp:lastModifiedBy>
  <cp:revision>4</cp:revision>
  <dcterms:created xsi:type="dcterms:W3CDTF">2023-08-08T00:50:47Z</dcterms:created>
  <dcterms:modified xsi:type="dcterms:W3CDTF">2023-09-16T03:15:33Z</dcterms:modified>
</cp:coreProperties>
</file>