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9" r:id="rId7"/>
    <p:sldId id="261" r:id="rId8"/>
    <p:sldId id="262" r:id="rId9"/>
    <p:sldId id="263" r:id="rId10"/>
    <p:sldId id="268" r:id="rId11"/>
    <p:sldId id="270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/>
    <p:restoredTop sz="96234"/>
  </p:normalViewPr>
  <p:slideViewPr>
    <p:cSldViewPr snapToGrid="0">
      <p:cViewPr varScale="1">
        <p:scale>
          <a:sx n="120" d="100"/>
          <a:sy n="12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2C3-41DB-4894-8D49-98B7F537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3E517-5754-0A61-68BA-BA8600C9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16C8-FFD2-68D0-9988-EFFA4A1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FB32-CBCB-A875-7468-1F58370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E8CB-C209-751B-10D8-8F7A844E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C6B-9650-3526-1B00-00CC2A13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59AB-CAC7-0371-C2C4-B916F43C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1955-10E1-D887-8E3E-726F9E1E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ECE6-F1FB-8F37-D792-BA107C81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516C-3293-B270-FE61-E6895209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05F9E-296E-F4F9-8A44-5D2956EBD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F8BC-A26B-6668-B797-20134975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C4B7-5510-AD64-226E-F4FF155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4695-5560-AF67-C94F-FFCCCB7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BDD5-0438-DA7B-3A26-1CDC2EC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AC8-882D-2726-09E1-0286103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B376-6DEF-81CF-0023-B7B4D5C6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27A9-526D-4198-82CA-4F83D569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4742-9393-180A-C11C-D4CC2510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BB0F-B8F8-2B25-D24A-4CC0F5E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3A2C-1696-2080-726E-A5C1B19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F4E6-67BB-00D8-CE7A-4A735CAA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7E39-3B4A-BD8D-2807-7D3515ED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97A7-CD11-4A45-3658-7D83C1D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BA5F-93D0-08F6-AF4B-A87118F4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913-003B-FB88-4F63-96CA804C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0DFA-0193-4976-DF67-F3D7D29D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D41D-A1E2-2754-A24E-D8B8B88C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5B9E6-4470-EB23-9F5D-890D844E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624E-4969-E26D-4484-B18D25F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BE5B-681C-DD00-A6DC-0F386198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CAD2-BA02-1AAC-6800-24B794F9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C1D8-A62A-626D-B7AA-9E1080FA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69D38-F076-FCE3-0072-0558E65B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4E7DA-657E-CDCB-3703-74376870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347FD-5AE0-19BD-4FBF-1E55DFC6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FD998-3E70-594A-1326-BA09E2E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DCE76-46F8-7DCC-9D2B-98226A51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7F8A-5C69-E1AA-0DA8-E99D839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38E-B1EA-D704-26DA-E3076006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9BF5-07CA-9460-4CC5-5FE83E1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A568F-796D-4852-6434-593C7ABE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C3861-23AC-0099-AF07-CB6C07B3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468B-1CB2-5AA8-1748-79BDA0A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55B3-6B77-408C-28CD-4483B36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9520-FCB6-D505-844C-A444B9F6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AE6D-A530-E27F-A4E2-CCF66E09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B642-E32A-333A-B7E9-9E761178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ABBD8-D0A7-9369-518B-E8B7CB48A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E0F5-FD09-5D3C-03DC-65E5BBAD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20AA-E9A2-85FA-F7A8-3C629157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4CAC6-86B8-9349-3BF6-9133399E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E97-89A8-4295-8D45-8EF2DF52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F9EE-755C-9E51-0462-224E9DF30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F7B5-1F09-B103-9173-BDAEA983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7E55-40A6-B1B9-F5F3-0C2EF91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C937-066B-5DFF-94AA-EFB89B7C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B5E6-A130-C96D-2D4A-23B16CB6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5C048-242C-E97F-62E0-045D2F86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C43-06BB-354D-F08F-EE3879BB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169B-38FB-314F-494B-55A5A9336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456-6D93-A84E-9425-4957983631E9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86CE-A825-0D59-9588-94D7C337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B137-10DD-853E-3377-659963FA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emon_(computing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2F30-CD9E-A316-D7B3-276F25788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Python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689C-D81A-9DC0-DC68-AC97ABE0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A04F-5290-C9BE-F825-568B817A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program to sum of prime numbers from 2-1million. Find time to perform this operation.</a:t>
            </a:r>
          </a:p>
          <a:p>
            <a:r>
              <a:rPr lang="en-US" dirty="0"/>
              <a:t>Create four threads to divide this task into four parts. One thread 2- quarter million then another thread quarter to half and so on. Then find the time to perform the task.</a:t>
            </a:r>
          </a:p>
        </p:txBody>
      </p:sp>
    </p:spTree>
    <p:extLst>
      <p:ext uri="{BB962C8B-B14F-4D97-AF65-F5344CB8AC3E}">
        <p14:creationId xmlns:p14="http://schemas.microsoft.com/office/powerpoint/2010/main" val="1314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1BE-B8B0-1F37-5BF7-BC7AF25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B040-BC50-0CF0-D304-EB85BF4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file content of multiple file present in folder named as 1.txt, 2.txt ……12.txt. Calculate time for performing this operation.</a:t>
            </a:r>
          </a:p>
          <a:p>
            <a:endParaRPr lang="en-US" dirty="0"/>
          </a:p>
          <a:p>
            <a:r>
              <a:rPr lang="en-US" dirty="0"/>
              <a:t>Write a program using four thread to read files from same folder. First thread will read 1- 3.txt then second 4-6.txt and so on. Calculate time to read the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1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4660-D7FF-3C24-BB68-305F5969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Global Interpreter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7CA0-F0CF-529E-7667-D4141EA5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712" cy="435133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only one thread can execute Python code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5EBD-AA6B-C14A-125A-D8A163C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47B0-4C03-72A1-EA7A-CFC10B478398}"/>
              </a:ext>
            </a:extLst>
          </p:cNvPr>
          <p:cNvSpPr txBox="1"/>
          <p:nvPr/>
        </p:nvSpPr>
        <p:spPr>
          <a:xfrm>
            <a:off x="986170" y="2360450"/>
            <a:ext cx="41812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accessing the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the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F29CE-C019-4C65-0BEC-3E7D5D85D54D}"/>
              </a:ext>
            </a:extLst>
          </p:cNvPr>
          <p:cNvSpPr txBox="1"/>
          <p:nvPr/>
        </p:nvSpPr>
        <p:spPr>
          <a:xfrm>
            <a:off x="5611332" y="2381738"/>
            <a:ext cx="55944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the thread name in the constructor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 with a custom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MyThread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BD671-9271-890D-E39A-74A1D1762E66}"/>
              </a:ext>
            </a:extLst>
          </p:cNvPr>
          <p:cNvSpPr txBox="1"/>
          <p:nvPr/>
        </p:nvSpPr>
        <p:spPr>
          <a:xfrm>
            <a:off x="3665574" y="4369452"/>
            <a:ext cx="60977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the thread name via the property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set the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MyThread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00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75E5-410F-E3AA-E58F-7E323B54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Thread Daemon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06EE-3029-4756-B333-4634ED91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464118"/>
            <a:ext cx="10515600" cy="4351338"/>
          </a:xfrm>
        </p:spPr>
        <p:txBody>
          <a:bodyPr/>
          <a:lstStyle/>
          <a:p>
            <a:r>
              <a:rPr lang="en-IN" b="0" i="0" dirty="0">
                <a:effectLst/>
                <a:latin typeface="Open Sans" panose="020B0606030504020204" pitchFamily="34" charset="0"/>
              </a:rPr>
              <a:t>A </a:t>
            </a:r>
            <a:r>
              <a:rPr lang="en-IN" b="0" i="0" u="sng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daemon thread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is a background thread.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The ideas is that backgrounds are like “</a:t>
            </a:r>
            <a:r>
              <a:rPr lang="en-IN" b="0" i="1" dirty="0">
                <a:effectLst/>
                <a:latin typeface="Open Sans" panose="020B0606030504020204" pitchFamily="34" charset="0"/>
              </a:rPr>
              <a:t>daemons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” or spirits (from the ancient Greek) that do tasks for you in the background.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EF794-758F-8EF7-B301-556164B52C55}"/>
              </a:ext>
            </a:extLst>
          </p:cNvPr>
          <p:cNvSpPr txBox="1"/>
          <p:nvPr/>
        </p:nvSpPr>
        <p:spPr>
          <a:xfrm>
            <a:off x="6096000" y="3429000"/>
            <a:ext cx="5257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a thread to be a daemon via the property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configure the thread to be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True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if the thread is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C9ABE-7EB4-2748-F36D-22AA1E720072}"/>
              </a:ext>
            </a:extLst>
          </p:cNvPr>
          <p:cNvSpPr txBox="1"/>
          <p:nvPr/>
        </p:nvSpPr>
        <p:spPr>
          <a:xfrm>
            <a:off x="508591" y="3639787"/>
            <a:ext cx="50557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a thread to be a daemon via the constructor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daemon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True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if the thread is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733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DE9-F549-6ACF-5C7A-71BC9718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dirty="0" err="1">
                <a:solidFill>
                  <a:srgbClr val="004ED0"/>
                </a:solidFill>
                <a:effectLst/>
                <a:latin typeface="inherit"/>
              </a:rPr>
              <a:t>is_alive</a:t>
            </a:r>
            <a:r>
              <a:rPr lang="en-IN" dirty="0">
                <a:solidFill>
                  <a:srgbClr val="333333"/>
                </a:solidFill>
                <a:effectLst/>
                <a:latin typeface="inherit"/>
              </a:rPr>
              <a:t>(): </a:t>
            </a:r>
            <a:r>
              <a:rPr lang="en-IN" b="0" i="0" dirty="0">
                <a:solidFill>
                  <a:srgbClr val="4A5568"/>
                </a:solidFill>
                <a:effectLst/>
                <a:latin typeface="Open Sans" panose="020B0606030504020204" pitchFamily="34" charset="0"/>
              </a:rPr>
              <a:t>check if a Thread is alive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C1374E-0985-140B-5219-752BEFC2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32547"/>
              </p:ext>
            </p:extLst>
          </p:nvPr>
        </p:nvGraphicFramePr>
        <p:xfrm>
          <a:off x="2898198" y="1845011"/>
          <a:ext cx="6225483" cy="4663440"/>
        </p:xfrm>
        <a:graphic>
          <a:graphicData uri="http://schemas.openxmlformats.org/drawingml/2006/table">
            <a:tbl>
              <a:tblPr/>
              <a:tblGrid>
                <a:gridCol w="6225483">
                  <a:extLst>
                    <a:ext uri="{9D8B030D-6E8A-4147-A177-3AD203B41FA5}">
                      <a16:colId xmlns:a16="http://schemas.microsoft.com/office/drawing/2014/main" val="569047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example of assessing whether a running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time import sleep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threading import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Thread</a:t>
                      </a: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create the thread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target</a:t>
                      </a:r>
                      <a:r>
                        <a:rPr lang="en-IN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IN" sz="2000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sleep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start the thread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start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wait for the thread to finish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join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8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344-3656-3077-B7F8-945D712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Thread Identifier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708EF-FDAC-99A8-923F-47B74A141ADA}"/>
              </a:ext>
            </a:extLst>
          </p:cNvPr>
          <p:cNvSpPr txBox="1"/>
          <p:nvPr/>
        </p:nvSpPr>
        <p:spPr>
          <a:xfrm>
            <a:off x="3048886" y="1997839"/>
            <a:ext cx="60977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reporting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report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ident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report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ident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75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8D36-C9E3-588A-2577-D95CBCA8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What Are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640E-56D3-331B-B46C-D7A4167A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Thread: The operating system object that executes the instructions of a process.</a:t>
            </a:r>
          </a:p>
          <a:p>
            <a:endParaRPr lang="en-US" dirty="0"/>
          </a:p>
          <a:p>
            <a:r>
              <a:rPr lang="en-US" dirty="0"/>
              <a:t>When we run a Python script, it starts an instance of the Python interpreter that runs our code in the main thread. The main thread is the default thread of a Python process.</a:t>
            </a:r>
          </a:p>
        </p:txBody>
      </p:sp>
    </p:spTree>
    <p:extLst>
      <p:ext uri="{BB962C8B-B14F-4D97-AF65-F5344CB8AC3E}">
        <p14:creationId xmlns:p14="http://schemas.microsoft.com/office/powerpoint/2010/main" val="399010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5DB-92E0-CF88-CFA1-BF73F2BA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7" y="1114425"/>
            <a:ext cx="4509695" cy="771525"/>
          </a:xfrm>
        </p:spPr>
        <p:txBody>
          <a:bodyPr anchor="b">
            <a:normAutofit/>
          </a:bodyPr>
          <a:lstStyle/>
          <a:p>
            <a:r>
              <a:rPr lang="en-IN" sz="3200" b="1" i="0" u="none" strike="noStrike" dirty="0">
                <a:effectLst/>
                <a:latin typeface="Source Sans Pro" panose="020B0503030403020204" pitchFamily="34" charset="0"/>
              </a:rPr>
              <a:t>Life-Cycle of a Thread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B1C5-7B8F-3DA5-E114-E9494F07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thread in Python is represented as an instance of the 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threading.Thread</a:t>
            </a:r>
            <a:r>
              <a:rPr lang="en-US" sz="2000" dirty="0"/>
              <a:t> class.</a:t>
            </a:r>
          </a:p>
          <a:p>
            <a:endParaRPr lang="en-US" sz="2000" dirty="0"/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New Thread.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Running Thread.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Blocked Thread (optional).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Terminated Thread.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Thread-Life-Cycle">
            <a:extLst>
              <a:ext uri="{FF2B5EF4-FFF2-40B4-BE49-F238E27FC236}">
                <a16:creationId xmlns:a16="http://schemas.microsoft.com/office/drawing/2014/main" id="{1A6D98A1-FA6B-6DB1-500D-D67217823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b="7530"/>
          <a:stretch/>
        </p:blipFill>
        <p:spPr bwMode="auto">
          <a:xfrm>
            <a:off x="4987672" y="1714500"/>
            <a:ext cx="6389346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5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CD46-B365-99A7-5CAB-65091A46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How to Run a Function In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E32F-423C-428E-EB46-1223D51B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Create an instance of the </a:t>
            </a:r>
            <a:r>
              <a:rPr lang="en-IN" b="1" i="0" dirty="0" err="1">
                <a:effectLst/>
                <a:latin typeface="Open Sans" panose="020B0606030504020204" pitchFamily="34" charset="0"/>
              </a:rPr>
              <a:t>threading.Thread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class.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Specify the name of the function via the “</a:t>
            </a:r>
            <a:r>
              <a:rPr lang="en-IN" b="1" i="0" dirty="0">
                <a:effectLst/>
                <a:latin typeface="Open Sans" panose="020B0606030504020204" pitchFamily="34" charset="0"/>
              </a:rPr>
              <a:t>target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” argument.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Call the </a:t>
            </a:r>
            <a:r>
              <a:rPr lang="en-IN" b="1" i="0" dirty="0">
                <a:effectLst/>
                <a:latin typeface="Open Sans" panose="020B0606030504020204" pitchFamily="34" charset="0"/>
              </a:rPr>
              <a:t>start()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2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F33B5-14C9-0DCE-CAB8-AB53D211A292}"/>
              </a:ext>
            </a:extLst>
          </p:cNvPr>
          <p:cNvSpPr txBox="1"/>
          <p:nvPr/>
        </p:nvSpPr>
        <p:spPr>
          <a:xfrm>
            <a:off x="1592224" y="58846"/>
            <a:ext cx="85831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example of running a function in another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a custom function that blocks for a moment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def task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latin typeface="inherit"/>
              </a:rPr>
              <a:t>'This is from another thread'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target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task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run the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latin typeface="inherit"/>
              </a:rPr>
              <a:t>'Waiting for the thread...'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814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07-84E6-A1E2-320B-09338715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4" y="134827"/>
            <a:ext cx="10515600" cy="708763"/>
          </a:xfrm>
        </p:spPr>
        <p:txBody>
          <a:bodyPr/>
          <a:lstStyle/>
          <a:p>
            <a:r>
              <a:rPr lang="en-US" dirty="0"/>
              <a:t>Creating multiple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E0383-DE5D-DB05-D1EB-5C9D18A6D917}"/>
              </a:ext>
            </a:extLst>
          </p:cNvPr>
          <p:cNvSpPr txBox="1"/>
          <p:nvPr/>
        </p:nvSpPr>
        <p:spPr>
          <a:xfrm>
            <a:off x="466061" y="1357952"/>
            <a:ext cx="512666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from time import sleep</a:t>
            </a:r>
          </a:p>
          <a:p>
            <a:r>
              <a:rPr lang="en-US" dirty="0"/>
              <a:t>from threading import Thread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a custom function that blocks for a moment</a:t>
            </a:r>
          </a:p>
          <a:p>
            <a:r>
              <a:rPr lang="en-US" dirty="0"/>
              <a:t>def task1(</a:t>
            </a:r>
            <a:r>
              <a:rPr lang="en-US" dirty="0" err="1"/>
              <a:t>sleep_time</a:t>
            </a:r>
            <a:r>
              <a:rPr lang="en-US" dirty="0"/>
              <a:t>, message):</a:t>
            </a:r>
          </a:p>
          <a:p>
            <a:r>
              <a:rPr lang="en-US" dirty="0"/>
              <a:t>    # block for a moment</a:t>
            </a:r>
          </a:p>
          <a:p>
            <a:r>
              <a:rPr lang="en-US" dirty="0"/>
              <a:t>    # display a message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    sleep(</a:t>
            </a:r>
            <a:r>
              <a:rPr lang="en-US" dirty="0" err="1"/>
              <a:t>sleep_time</a:t>
            </a:r>
            <a:r>
              <a:rPr lang="en-US" dirty="0"/>
              <a:t>)</a:t>
            </a:r>
          </a:p>
          <a:p>
            <a:r>
              <a:rPr lang="en-US" dirty="0"/>
              <a:t>        print("Thread1: "+</a:t>
            </a:r>
            <a:r>
              <a:rPr lang="en-US" dirty="0" err="1"/>
              <a:t>message,i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task2(</a:t>
            </a:r>
            <a:r>
              <a:rPr lang="en-US" dirty="0" err="1"/>
              <a:t>sleep_time</a:t>
            </a:r>
            <a:r>
              <a:rPr lang="en-US" dirty="0"/>
              <a:t>, message):</a:t>
            </a:r>
          </a:p>
          <a:p>
            <a:r>
              <a:rPr lang="en-US" dirty="0"/>
              <a:t>    # block for a moment</a:t>
            </a:r>
          </a:p>
          <a:p>
            <a:r>
              <a:rPr lang="en-US" dirty="0"/>
              <a:t>    # display a message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    sleep(</a:t>
            </a:r>
            <a:r>
              <a:rPr lang="en-US" dirty="0" err="1"/>
              <a:t>sleep_time</a:t>
            </a:r>
            <a:r>
              <a:rPr lang="en-US" dirty="0"/>
              <a:t>)</a:t>
            </a:r>
          </a:p>
          <a:p>
            <a:r>
              <a:rPr lang="en-US" dirty="0"/>
              <a:t>        print("Thread2: "+</a:t>
            </a:r>
            <a:r>
              <a:rPr lang="en-US" dirty="0" err="1"/>
              <a:t>message,i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E12D7-4446-774F-1887-12F2CAF3A26C}"/>
              </a:ext>
            </a:extLst>
          </p:cNvPr>
          <p:cNvSpPr txBox="1"/>
          <p:nvPr/>
        </p:nvSpPr>
        <p:spPr>
          <a:xfrm>
            <a:off x="5866514" y="2188949"/>
            <a:ext cx="60977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create a thread</a:t>
            </a:r>
          </a:p>
          <a:p>
            <a:r>
              <a:rPr lang="en-US" dirty="0"/>
              <a:t>thread1 = Thread(target=task1, </a:t>
            </a:r>
            <a:r>
              <a:rPr lang="en-US" dirty="0" err="1"/>
              <a:t>args</a:t>
            </a:r>
            <a:r>
              <a:rPr lang="en-US" dirty="0"/>
              <a:t>=(1.5, 'Hello'))</a:t>
            </a:r>
          </a:p>
          <a:p>
            <a:r>
              <a:rPr lang="en-US" dirty="0"/>
              <a:t>thread2 = Thread(target=task2, </a:t>
            </a:r>
            <a:r>
              <a:rPr lang="en-US" dirty="0" err="1"/>
              <a:t>args</a:t>
            </a:r>
            <a:r>
              <a:rPr lang="en-US" dirty="0"/>
              <a:t>=(3, 'Hi'))</a:t>
            </a:r>
          </a:p>
          <a:p>
            <a:r>
              <a:rPr lang="en-US" dirty="0"/>
              <a:t># run the thread</a:t>
            </a:r>
          </a:p>
          <a:p>
            <a:r>
              <a:rPr lang="en-US" dirty="0"/>
              <a:t>thread1.start()</a:t>
            </a:r>
          </a:p>
          <a:p>
            <a:r>
              <a:rPr lang="en-US" dirty="0"/>
              <a:t>thread2.start()</a:t>
            </a:r>
          </a:p>
          <a:p>
            <a:r>
              <a:rPr lang="en-US" dirty="0"/>
              <a:t># wait for the thread to finish</a:t>
            </a:r>
          </a:p>
          <a:p>
            <a:r>
              <a:rPr lang="en-US" dirty="0"/>
              <a:t>print('Waiting for the thread...')</a:t>
            </a:r>
          </a:p>
          <a:p>
            <a:r>
              <a:rPr lang="en-US" dirty="0"/>
              <a:t>thread1.join()</a:t>
            </a:r>
          </a:p>
          <a:p>
            <a:r>
              <a:rPr lang="en-US" dirty="0"/>
              <a:t>thread2.join()</a:t>
            </a:r>
          </a:p>
          <a:p>
            <a:r>
              <a:rPr lang="en-US" dirty="0"/>
              <a:t>print('Thread completed')</a:t>
            </a:r>
          </a:p>
        </p:txBody>
      </p:sp>
    </p:spTree>
    <p:extLst>
      <p:ext uri="{BB962C8B-B14F-4D97-AF65-F5344CB8AC3E}">
        <p14:creationId xmlns:p14="http://schemas.microsoft.com/office/powerpoint/2010/main" val="39386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F693-149F-43E3-4A36-75FE3D4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103437"/>
            <a:ext cx="3010786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Running a Function in a Thread With Arguments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6B3FC-C60E-82AB-783C-931954775112}"/>
              </a:ext>
            </a:extLst>
          </p:cNvPr>
          <p:cNvSpPr txBox="1"/>
          <p:nvPr/>
        </p:nvSpPr>
        <p:spPr>
          <a:xfrm>
            <a:off x="4154672" y="305068"/>
            <a:ext cx="609777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running a function with arguments in another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a custom function that blocks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def task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sleep_time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message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sleep_time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message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target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task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args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1.5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'New message from another thread'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run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'Waiting for the thread...'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101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97D-776C-80C6-D59E-17E4F5C5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2491637"/>
            <a:ext cx="3670005" cy="1325563"/>
          </a:xfrm>
        </p:spPr>
        <p:txBody>
          <a:bodyPr/>
          <a:lstStyle/>
          <a:p>
            <a:r>
              <a:rPr lang="en-US" dirty="0"/>
              <a:t>Custom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635C4-E932-EE5B-D2D9-C4511D2450F3}"/>
              </a:ext>
            </a:extLst>
          </p:cNvPr>
          <p:cNvSpPr txBox="1"/>
          <p:nvPr/>
        </p:nvSpPr>
        <p:spPr>
          <a:xfrm>
            <a:off x="5256028" y="305068"/>
            <a:ext cx="609777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extending the Thread class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custom thread class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class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override the run function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def run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'This is coming from another thread'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'Waiting for the thread to finish'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949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ED0-08BB-5CDF-30AB-56A1921D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77" y="2566065"/>
            <a:ext cx="3903921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Extending the Thread Class and Returning 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D506-8FFB-C705-BA8B-BA609F7020AD}"/>
              </a:ext>
            </a:extLst>
          </p:cNvPr>
          <p:cNvSpPr txBox="1"/>
          <p:nvPr/>
        </p:nvSpPr>
        <p:spPr>
          <a:xfrm>
            <a:off x="4824523" y="-79653"/>
            <a:ext cx="609777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extending the Thread class and return values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custom thread class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class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override the run function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def run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'This is coming from another thread'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store return value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 err="1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CE0000"/>
                </a:solidFill>
                <a:effectLst/>
                <a:latin typeface="inherit"/>
              </a:rPr>
              <a:t>99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'Waiting for the thread to finish'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get the value returned from run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value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'Got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: {value}'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29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3" ma:contentTypeDescription="Create a new document." ma:contentTypeScope="" ma:versionID="efeb4383f8a0245114e7935706543f3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eb4ab768dba0ca2cfdffe4ef416fe46c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327615-A883-41D1-9E33-41712B3F3937}"/>
</file>

<file path=customXml/itemProps2.xml><?xml version="1.0" encoding="utf-8"?>
<ds:datastoreItem xmlns:ds="http://schemas.openxmlformats.org/officeDocument/2006/customXml" ds:itemID="{1C4EC94B-6624-40B9-B561-9D84854FBAE0}"/>
</file>

<file path=customXml/itemProps3.xml><?xml version="1.0" encoding="utf-8"?>
<ds:datastoreItem xmlns:ds="http://schemas.openxmlformats.org/officeDocument/2006/customXml" ds:itemID="{9811EA94-D275-4333-BFDA-D0CFA3DE433F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1310</Words>
  <Application>Microsoft Macintosh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Lucida Grande</vt:lpstr>
      <vt:lpstr>Monaco</vt:lpstr>
      <vt:lpstr>Open Sans</vt:lpstr>
      <vt:lpstr>Source Sans Pro</vt:lpstr>
      <vt:lpstr>Office Theme</vt:lpstr>
      <vt:lpstr>Python Threads</vt:lpstr>
      <vt:lpstr>What Are Threads</vt:lpstr>
      <vt:lpstr>Life-Cycle of a Thread</vt:lpstr>
      <vt:lpstr>How to Run a Function In a Thread</vt:lpstr>
      <vt:lpstr>PowerPoint Presentation</vt:lpstr>
      <vt:lpstr>Creating multiple Thread</vt:lpstr>
      <vt:lpstr>Running a Function in a Thread With Arguments</vt:lpstr>
      <vt:lpstr>Custom thread</vt:lpstr>
      <vt:lpstr>Extending the Thread Class and Returning Values</vt:lpstr>
      <vt:lpstr>Problem Statement</vt:lpstr>
      <vt:lpstr>Problem Statement 2</vt:lpstr>
      <vt:lpstr> Global Interpreter Lock</vt:lpstr>
      <vt:lpstr>Thread Name</vt:lpstr>
      <vt:lpstr>Thread Daemon</vt:lpstr>
      <vt:lpstr>thread.is_alive(): check if a Thread is alive</vt:lpstr>
      <vt:lpstr>Thread Identifier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Threads</dc:title>
  <dc:creator>Quality Scset</dc:creator>
  <cp:lastModifiedBy>Quality Scset</cp:lastModifiedBy>
  <cp:revision>1</cp:revision>
  <dcterms:created xsi:type="dcterms:W3CDTF">2023-09-03T23:35:34Z</dcterms:created>
  <dcterms:modified xsi:type="dcterms:W3CDTF">2023-09-04T00:25:23Z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