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quickStyle3.xml" ContentType="application/vnd.openxmlformats-officedocument.drawingml.diagramStyle+xml"/>
  <Override PartName="/ppt/diagrams/colors3.xml" ContentType="application/vnd.openxmlformats-officedocument.drawingml.diagramColors+xml"/>
  <Override PartName="/ppt/diagrams/layout3.xml" ContentType="application/vnd.openxmlformats-officedocument.drawingml.diagramLayout+xml"/>
  <Override PartName="/ppt/diagrams/drawing3.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54590-5691-483C-BFF2-88E25E7584F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2A8DA09-AE9F-4ACF-AA03-563E23A90974}">
      <dgm:prSet/>
      <dgm:spPr/>
      <dgm:t>
        <a:bodyPr/>
        <a:lstStyle/>
        <a:p>
          <a:r>
            <a:rPr lang="en-US"/>
            <a:t>fp = open("test.txt",’a’) </a:t>
          </a:r>
        </a:p>
      </dgm:t>
    </dgm:pt>
    <dgm:pt modelId="{EFCFBE87-DC95-47D2-B3D4-286042F72E30}" type="parTrans" cxnId="{C4645EB4-3AEB-4EA6-84CD-100015EEE80A}">
      <dgm:prSet/>
      <dgm:spPr/>
      <dgm:t>
        <a:bodyPr/>
        <a:lstStyle/>
        <a:p>
          <a:endParaRPr lang="en-US"/>
        </a:p>
      </dgm:t>
    </dgm:pt>
    <dgm:pt modelId="{78F9D7F1-06AD-474C-A743-AFFC9DFEE9CC}" type="sibTrans" cxnId="{C4645EB4-3AEB-4EA6-84CD-100015EEE80A}">
      <dgm:prSet/>
      <dgm:spPr/>
      <dgm:t>
        <a:bodyPr/>
        <a:lstStyle/>
        <a:p>
          <a:endParaRPr lang="en-US"/>
        </a:p>
      </dgm:t>
    </dgm:pt>
    <dgm:pt modelId="{9A1B2292-7F89-4698-AE6D-C43F449ECF26}">
      <dgm:prSet/>
      <dgm:spPr/>
      <dgm:t>
        <a:bodyPr/>
        <a:lstStyle/>
        <a:p>
          <a:r>
            <a:rPr lang="en-US"/>
            <a:t>fp.write("my first file\n")</a:t>
          </a:r>
        </a:p>
      </dgm:t>
    </dgm:pt>
    <dgm:pt modelId="{6372F513-F271-4748-A270-AFC241C5887F}" type="parTrans" cxnId="{7DBE9812-EA63-4A66-AD31-67C5229D4ADC}">
      <dgm:prSet/>
      <dgm:spPr/>
      <dgm:t>
        <a:bodyPr/>
        <a:lstStyle/>
        <a:p>
          <a:endParaRPr lang="en-US"/>
        </a:p>
      </dgm:t>
    </dgm:pt>
    <dgm:pt modelId="{256F7473-14D9-49CD-B1AB-A243790DC1DA}" type="sibTrans" cxnId="{7DBE9812-EA63-4A66-AD31-67C5229D4ADC}">
      <dgm:prSet/>
      <dgm:spPr/>
      <dgm:t>
        <a:bodyPr/>
        <a:lstStyle/>
        <a:p>
          <a:endParaRPr lang="en-US"/>
        </a:p>
      </dgm:t>
    </dgm:pt>
    <dgm:pt modelId="{A38784FE-8F2A-4FEF-8C13-F8B02176EC7A}">
      <dgm:prSet/>
      <dgm:spPr/>
      <dgm:t>
        <a:bodyPr/>
        <a:lstStyle/>
        <a:p>
          <a:r>
            <a:rPr lang="en-US"/>
            <a:t>fp.write("This file\n\n")</a:t>
          </a:r>
        </a:p>
      </dgm:t>
    </dgm:pt>
    <dgm:pt modelId="{9EA244AA-B3FA-4180-921B-B50450C91960}" type="parTrans" cxnId="{A2EC2C5C-1FC6-4C0F-B864-8C1E8BA4B5A2}">
      <dgm:prSet/>
      <dgm:spPr/>
      <dgm:t>
        <a:bodyPr/>
        <a:lstStyle/>
        <a:p>
          <a:endParaRPr lang="en-US"/>
        </a:p>
      </dgm:t>
    </dgm:pt>
    <dgm:pt modelId="{01AFBF5C-C5BF-4D1B-BDB8-EFC41F5FBB25}" type="sibTrans" cxnId="{A2EC2C5C-1FC6-4C0F-B864-8C1E8BA4B5A2}">
      <dgm:prSet/>
      <dgm:spPr/>
      <dgm:t>
        <a:bodyPr/>
        <a:lstStyle/>
        <a:p>
          <a:endParaRPr lang="en-US"/>
        </a:p>
      </dgm:t>
    </dgm:pt>
    <dgm:pt modelId="{E19982A5-4F2B-431B-A0F4-6BAA64F7F8F6}">
      <dgm:prSet/>
      <dgm:spPr/>
      <dgm:t>
        <a:bodyPr/>
        <a:lstStyle/>
        <a:p>
          <a:r>
            <a:rPr lang="en-US"/>
            <a:t>fp.write("contains three lines\n")</a:t>
          </a:r>
        </a:p>
      </dgm:t>
    </dgm:pt>
    <dgm:pt modelId="{607BCFD6-034D-4470-BB43-0461B3C6E600}" type="parTrans" cxnId="{E4672BD8-C28D-4224-8F85-4878AADF51B8}">
      <dgm:prSet/>
      <dgm:spPr/>
      <dgm:t>
        <a:bodyPr/>
        <a:lstStyle/>
        <a:p>
          <a:endParaRPr lang="en-US"/>
        </a:p>
      </dgm:t>
    </dgm:pt>
    <dgm:pt modelId="{C70ABC66-AFCF-4401-A979-14F3DC2F52D8}" type="sibTrans" cxnId="{E4672BD8-C28D-4224-8F85-4878AADF51B8}">
      <dgm:prSet/>
      <dgm:spPr/>
      <dgm:t>
        <a:bodyPr/>
        <a:lstStyle/>
        <a:p>
          <a:endParaRPr lang="en-US"/>
        </a:p>
      </dgm:t>
    </dgm:pt>
    <dgm:pt modelId="{46E8D9CA-5384-4FD8-A7E8-0C5FB476C320}">
      <dgm:prSet/>
      <dgm:spPr/>
      <dgm:t>
        <a:bodyPr/>
        <a:lstStyle/>
        <a:p>
          <a:r>
            <a:rPr lang="en-US"/>
            <a:t>fp.close()</a:t>
          </a:r>
        </a:p>
      </dgm:t>
    </dgm:pt>
    <dgm:pt modelId="{B0188A8A-37F5-48DD-99AC-8196693DB347}" type="parTrans" cxnId="{32673E44-9B06-4E94-BD9C-5DCF102DC847}">
      <dgm:prSet/>
      <dgm:spPr/>
      <dgm:t>
        <a:bodyPr/>
        <a:lstStyle/>
        <a:p>
          <a:endParaRPr lang="en-US"/>
        </a:p>
      </dgm:t>
    </dgm:pt>
    <dgm:pt modelId="{A9A1E019-1201-4447-96CD-E40135131BD2}" type="sibTrans" cxnId="{32673E44-9B06-4E94-BD9C-5DCF102DC847}">
      <dgm:prSet/>
      <dgm:spPr/>
      <dgm:t>
        <a:bodyPr/>
        <a:lstStyle/>
        <a:p>
          <a:endParaRPr lang="en-US"/>
        </a:p>
      </dgm:t>
    </dgm:pt>
    <dgm:pt modelId="{677ECDE6-0577-480E-B9F8-E9FEA0FCFA02}" type="pres">
      <dgm:prSet presAssocID="{94154590-5691-483C-BFF2-88E25E7584FF}" presName="vert0" presStyleCnt="0">
        <dgm:presLayoutVars>
          <dgm:dir/>
          <dgm:animOne val="branch"/>
          <dgm:animLvl val="lvl"/>
        </dgm:presLayoutVars>
      </dgm:prSet>
      <dgm:spPr/>
    </dgm:pt>
    <dgm:pt modelId="{684004C2-4AB7-45D1-A0C6-13EE1896E060}" type="pres">
      <dgm:prSet presAssocID="{02A8DA09-AE9F-4ACF-AA03-563E23A90974}" presName="thickLine" presStyleLbl="alignNode1" presStyleIdx="0" presStyleCnt="5"/>
      <dgm:spPr/>
    </dgm:pt>
    <dgm:pt modelId="{B2195F17-3A5B-408D-A876-6B6FEC893DC4}" type="pres">
      <dgm:prSet presAssocID="{02A8DA09-AE9F-4ACF-AA03-563E23A90974}" presName="horz1" presStyleCnt="0"/>
      <dgm:spPr/>
    </dgm:pt>
    <dgm:pt modelId="{CD73E7DD-25AA-4A25-B96A-417287296B5F}" type="pres">
      <dgm:prSet presAssocID="{02A8DA09-AE9F-4ACF-AA03-563E23A90974}" presName="tx1" presStyleLbl="revTx" presStyleIdx="0" presStyleCnt="5"/>
      <dgm:spPr/>
    </dgm:pt>
    <dgm:pt modelId="{3D018CC9-E2DD-4379-B10D-0ED6A51E2193}" type="pres">
      <dgm:prSet presAssocID="{02A8DA09-AE9F-4ACF-AA03-563E23A90974}" presName="vert1" presStyleCnt="0"/>
      <dgm:spPr/>
    </dgm:pt>
    <dgm:pt modelId="{7756352D-74B4-442D-95C7-119D30F9E991}" type="pres">
      <dgm:prSet presAssocID="{9A1B2292-7F89-4698-AE6D-C43F449ECF26}" presName="thickLine" presStyleLbl="alignNode1" presStyleIdx="1" presStyleCnt="5"/>
      <dgm:spPr/>
    </dgm:pt>
    <dgm:pt modelId="{C7175FF1-C95F-4253-9B18-06864ED3EAB9}" type="pres">
      <dgm:prSet presAssocID="{9A1B2292-7F89-4698-AE6D-C43F449ECF26}" presName="horz1" presStyleCnt="0"/>
      <dgm:spPr/>
    </dgm:pt>
    <dgm:pt modelId="{FDF5B217-F8BC-4C50-91B1-D0355DCD5482}" type="pres">
      <dgm:prSet presAssocID="{9A1B2292-7F89-4698-AE6D-C43F449ECF26}" presName="tx1" presStyleLbl="revTx" presStyleIdx="1" presStyleCnt="5"/>
      <dgm:spPr/>
    </dgm:pt>
    <dgm:pt modelId="{5C56F4CD-566B-40CA-8424-67AEE88AB394}" type="pres">
      <dgm:prSet presAssocID="{9A1B2292-7F89-4698-AE6D-C43F449ECF26}" presName="vert1" presStyleCnt="0"/>
      <dgm:spPr/>
    </dgm:pt>
    <dgm:pt modelId="{A3DA863E-54F0-4FF9-B455-94C47668025A}" type="pres">
      <dgm:prSet presAssocID="{A38784FE-8F2A-4FEF-8C13-F8B02176EC7A}" presName="thickLine" presStyleLbl="alignNode1" presStyleIdx="2" presStyleCnt="5"/>
      <dgm:spPr/>
    </dgm:pt>
    <dgm:pt modelId="{7FD71727-1C1D-4157-BCA8-417F84F7F495}" type="pres">
      <dgm:prSet presAssocID="{A38784FE-8F2A-4FEF-8C13-F8B02176EC7A}" presName="horz1" presStyleCnt="0"/>
      <dgm:spPr/>
    </dgm:pt>
    <dgm:pt modelId="{0AA10115-8675-4698-B307-722E9466ACD7}" type="pres">
      <dgm:prSet presAssocID="{A38784FE-8F2A-4FEF-8C13-F8B02176EC7A}" presName="tx1" presStyleLbl="revTx" presStyleIdx="2" presStyleCnt="5"/>
      <dgm:spPr/>
    </dgm:pt>
    <dgm:pt modelId="{A533B38E-C3B2-47ED-B5F3-7D87F35F7606}" type="pres">
      <dgm:prSet presAssocID="{A38784FE-8F2A-4FEF-8C13-F8B02176EC7A}" presName="vert1" presStyleCnt="0"/>
      <dgm:spPr/>
    </dgm:pt>
    <dgm:pt modelId="{F8D050EB-2263-480D-AF5B-2EDE35BC318E}" type="pres">
      <dgm:prSet presAssocID="{E19982A5-4F2B-431B-A0F4-6BAA64F7F8F6}" presName="thickLine" presStyleLbl="alignNode1" presStyleIdx="3" presStyleCnt="5"/>
      <dgm:spPr/>
    </dgm:pt>
    <dgm:pt modelId="{3AD82966-B905-4C5D-B796-161652EFAE1D}" type="pres">
      <dgm:prSet presAssocID="{E19982A5-4F2B-431B-A0F4-6BAA64F7F8F6}" presName="horz1" presStyleCnt="0"/>
      <dgm:spPr/>
    </dgm:pt>
    <dgm:pt modelId="{037A4FC5-52B7-4C09-9C8C-69AE5E768251}" type="pres">
      <dgm:prSet presAssocID="{E19982A5-4F2B-431B-A0F4-6BAA64F7F8F6}" presName="tx1" presStyleLbl="revTx" presStyleIdx="3" presStyleCnt="5"/>
      <dgm:spPr/>
    </dgm:pt>
    <dgm:pt modelId="{DEFD33C8-FA49-44F2-84C7-631BA3CE03A8}" type="pres">
      <dgm:prSet presAssocID="{E19982A5-4F2B-431B-A0F4-6BAA64F7F8F6}" presName="vert1" presStyleCnt="0"/>
      <dgm:spPr/>
    </dgm:pt>
    <dgm:pt modelId="{6078431F-F24B-4DC9-A652-D866FAC96EC4}" type="pres">
      <dgm:prSet presAssocID="{46E8D9CA-5384-4FD8-A7E8-0C5FB476C320}" presName="thickLine" presStyleLbl="alignNode1" presStyleIdx="4" presStyleCnt="5"/>
      <dgm:spPr/>
    </dgm:pt>
    <dgm:pt modelId="{7E4D1A3F-8BE7-4C53-B0D0-190B3E845F53}" type="pres">
      <dgm:prSet presAssocID="{46E8D9CA-5384-4FD8-A7E8-0C5FB476C320}" presName="horz1" presStyleCnt="0"/>
      <dgm:spPr/>
    </dgm:pt>
    <dgm:pt modelId="{3DF11DD6-B17F-40FB-B0E5-B1A4606CE680}" type="pres">
      <dgm:prSet presAssocID="{46E8D9CA-5384-4FD8-A7E8-0C5FB476C320}" presName="tx1" presStyleLbl="revTx" presStyleIdx="4" presStyleCnt="5"/>
      <dgm:spPr/>
    </dgm:pt>
    <dgm:pt modelId="{C55BAA56-518D-4130-98BD-335511804AE3}" type="pres">
      <dgm:prSet presAssocID="{46E8D9CA-5384-4FD8-A7E8-0C5FB476C320}" presName="vert1" presStyleCnt="0"/>
      <dgm:spPr/>
    </dgm:pt>
  </dgm:ptLst>
  <dgm:cxnLst>
    <dgm:cxn modelId="{4E03B703-CC5C-4F22-B5C2-8D2B6F160F6A}" type="presOf" srcId="{9A1B2292-7F89-4698-AE6D-C43F449ECF26}" destId="{FDF5B217-F8BC-4C50-91B1-D0355DCD5482}" srcOrd="0" destOrd="0" presId="urn:microsoft.com/office/officeart/2008/layout/LinedList"/>
    <dgm:cxn modelId="{F16E440B-1589-4FDF-A3D5-550425CADA60}" type="presOf" srcId="{E19982A5-4F2B-431B-A0F4-6BAA64F7F8F6}" destId="{037A4FC5-52B7-4C09-9C8C-69AE5E768251}" srcOrd="0" destOrd="0" presId="urn:microsoft.com/office/officeart/2008/layout/LinedList"/>
    <dgm:cxn modelId="{7DBE9812-EA63-4A66-AD31-67C5229D4ADC}" srcId="{94154590-5691-483C-BFF2-88E25E7584FF}" destId="{9A1B2292-7F89-4698-AE6D-C43F449ECF26}" srcOrd="1" destOrd="0" parTransId="{6372F513-F271-4748-A270-AFC241C5887F}" sibTransId="{256F7473-14D9-49CD-B1AB-A243790DC1DA}"/>
    <dgm:cxn modelId="{C024973A-1C8D-4083-A13A-D495A1C06FDA}" type="presOf" srcId="{02A8DA09-AE9F-4ACF-AA03-563E23A90974}" destId="{CD73E7DD-25AA-4A25-B96A-417287296B5F}" srcOrd="0" destOrd="0" presId="urn:microsoft.com/office/officeart/2008/layout/LinedList"/>
    <dgm:cxn modelId="{A2EC2C5C-1FC6-4C0F-B864-8C1E8BA4B5A2}" srcId="{94154590-5691-483C-BFF2-88E25E7584FF}" destId="{A38784FE-8F2A-4FEF-8C13-F8B02176EC7A}" srcOrd="2" destOrd="0" parTransId="{9EA244AA-B3FA-4180-921B-B50450C91960}" sibTransId="{01AFBF5C-C5BF-4D1B-BDB8-EFC41F5FBB25}"/>
    <dgm:cxn modelId="{32673E44-9B06-4E94-BD9C-5DCF102DC847}" srcId="{94154590-5691-483C-BFF2-88E25E7584FF}" destId="{46E8D9CA-5384-4FD8-A7E8-0C5FB476C320}" srcOrd="4" destOrd="0" parTransId="{B0188A8A-37F5-48DD-99AC-8196693DB347}" sibTransId="{A9A1E019-1201-4447-96CD-E40135131BD2}"/>
    <dgm:cxn modelId="{1498EC85-8ED9-413F-BE72-BFF21A9953FC}" type="presOf" srcId="{46E8D9CA-5384-4FD8-A7E8-0C5FB476C320}" destId="{3DF11DD6-B17F-40FB-B0E5-B1A4606CE680}" srcOrd="0" destOrd="0" presId="urn:microsoft.com/office/officeart/2008/layout/LinedList"/>
    <dgm:cxn modelId="{C4645EB4-3AEB-4EA6-84CD-100015EEE80A}" srcId="{94154590-5691-483C-BFF2-88E25E7584FF}" destId="{02A8DA09-AE9F-4ACF-AA03-563E23A90974}" srcOrd="0" destOrd="0" parTransId="{EFCFBE87-DC95-47D2-B3D4-286042F72E30}" sibTransId="{78F9D7F1-06AD-474C-A743-AFFC9DFEE9CC}"/>
    <dgm:cxn modelId="{E4672BD8-C28D-4224-8F85-4878AADF51B8}" srcId="{94154590-5691-483C-BFF2-88E25E7584FF}" destId="{E19982A5-4F2B-431B-A0F4-6BAA64F7F8F6}" srcOrd="3" destOrd="0" parTransId="{607BCFD6-034D-4470-BB43-0461B3C6E600}" sibTransId="{C70ABC66-AFCF-4401-A979-14F3DC2F52D8}"/>
    <dgm:cxn modelId="{831B61DE-8825-480C-A7BA-59F1E7F34F34}" type="presOf" srcId="{A38784FE-8F2A-4FEF-8C13-F8B02176EC7A}" destId="{0AA10115-8675-4698-B307-722E9466ACD7}" srcOrd="0" destOrd="0" presId="urn:microsoft.com/office/officeart/2008/layout/LinedList"/>
    <dgm:cxn modelId="{D9A3F5F9-43B7-4C8B-A31F-72873DBCDC9C}" type="presOf" srcId="{94154590-5691-483C-BFF2-88E25E7584FF}" destId="{677ECDE6-0577-480E-B9F8-E9FEA0FCFA02}" srcOrd="0" destOrd="0" presId="urn:microsoft.com/office/officeart/2008/layout/LinedList"/>
    <dgm:cxn modelId="{CBCD1BAC-9BE4-4B3B-9287-BCBD57BD0135}" type="presParOf" srcId="{677ECDE6-0577-480E-B9F8-E9FEA0FCFA02}" destId="{684004C2-4AB7-45D1-A0C6-13EE1896E060}" srcOrd="0" destOrd="0" presId="urn:microsoft.com/office/officeart/2008/layout/LinedList"/>
    <dgm:cxn modelId="{C3F2661F-B572-49D1-A06D-0CB1292098F0}" type="presParOf" srcId="{677ECDE6-0577-480E-B9F8-E9FEA0FCFA02}" destId="{B2195F17-3A5B-408D-A876-6B6FEC893DC4}" srcOrd="1" destOrd="0" presId="urn:microsoft.com/office/officeart/2008/layout/LinedList"/>
    <dgm:cxn modelId="{A80F71BB-80C5-4D18-8427-3F68C07BCAFC}" type="presParOf" srcId="{B2195F17-3A5B-408D-A876-6B6FEC893DC4}" destId="{CD73E7DD-25AA-4A25-B96A-417287296B5F}" srcOrd="0" destOrd="0" presId="urn:microsoft.com/office/officeart/2008/layout/LinedList"/>
    <dgm:cxn modelId="{64693923-0723-4D17-BABB-A03D2F7713F6}" type="presParOf" srcId="{B2195F17-3A5B-408D-A876-6B6FEC893DC4}" destId="{3D018CC9-E2DD-4379-B10D-0ED6A51E2193}" srcOrd="1" destOrd="0" presId="urn:microsoft.com/office/officeart/2008/layout/LinedList"/>
    <dgm:cxn modelId="{50D57A1E-280D-49D0-B386-8EAA2DA41178}" type="presParOf" srcId="{677ECDE6-0577-480E-B9F8-E9FEA0FCFA02}" destId="{7756352D-74B4-442D-95C7-119D30F9E991}" srcOrd="2" destOrd="0" presId="urn:microsoft.com/office/officeart/2008/layout/LinedList"/>
    <dgm:cxn modelId="{ED3A1B90-D968-4F51-9416-34DE771195EE}" type="presParOf" srcId="{677ECDE6-0577-480E-B9F8-E9FEA0FCFA02}" destId="{C7175FF1-C95F-4253-9B18-06864ED3EAB9}" srcOrd="3" destOrd="0" presId="urn:microsoft.com/office/officeart/2008/layout/LinedList"/>
    <dgm:cxn modelId="{B3DADA26-4499-4C85-8D50-F848DE3CEBBD}" type="presParOf" srcId="{C7175FF1-C95F-4253-9B18-06864ED3EAB9}" destId="{FDF5B217-F8BC-4C50-91B1-D0355DCD5482}" srcOrd="0" destOrd="0" presId="urn:microsoft.com/office/officeart/2008/layout/LinedList"/>
    <dgm:cxn modelId="{861D5678-5DFE-40AF-A41F-9D9097D7A9D0}" type="presParOf" srcId="{C7175FF1-C95F-4253-9B18-06864ED3EAB9}" destId="{5C56F4CD-566B-40CA-8424-67AEE88AB394}" srcOrd="1" destOrd="0" presId="urn:microsoft.com/office/officeart/2008/layout/LinedList"/>
    <dgm:cxn modelId="{645BAC99-066B-48C0-9811-BAFFF739F70D}" type="presParOf" srcId="{677ECDE6-0577-480E-B9F8-E9FEA0FCFA02}" destId="{A3DA863E-54F0-4FF9-B455-94C47668025A}" srcOrd="4" destOrd="0" presId="urn:microsoft.com/office/officeart/2008/layout/LinedList"/>
    <dgm:cxn modelId="{7172C73D-283A-4071-A4CC-6CD429FFFF49}" type="presParOf" srcId="{677ECDE6-0577-480E-B9F8-E9FEA0FCFA02}" destId="{7FD71727-1C1D-4157-BCA8-417F84F7F495}" srcOrd="5" destOrd="0" presId="urn:microsoft.com/office/officeart/2008/layout/LinedList"/>
    <dgm:cxn modelId="{CF596FF4-6D5F-41CA-9114-085B8206DF23}" type="presParOf" srcId="{7FD71727-1C1D-4157-BCA8-417F84F7F495}" destId="{0AA10115-8675-4698-B307-722E9466ACD7}" srcOrd="0" destOrd="0" presId="urn:microsoft.com/office/officeart/2008/layout/LinedList"/>
    <dgm:cxn modelId="{CC959015-7D10-4EC7-BD3F-ADA77E61904B}" type="presParOf" srcId="{7FD71727-1C1D-4157-BCA8-417F84F7F495}" destId="{A533B38E-C3B2-47ED-B5F3-7D87F35F7606}" srcOrd="1" destOrd="0" presId="urn:microsoft.com/office/officeart/2008/layout/LinedList"/>
    <dgm:cxn modelId="{E2CAE0B7-E51C-4B6C-BA92-873E9ECD2A13}" type="presParOf" srcId="{677ECDE6-0577-480E-B9F8-E9FEA0FCFA02}" destId="{F8D050EB-2263-480D-AF5B-2EDE35BC318E}" srcOrd="6" destOrd="0" presId="urn:microsoft.com/office/officeart/2008/layout/LinedList"/>
    <dgm:cxn modelId="{C11E6D38-B705-497F-AB9A-F35DA95045B5}" type="presParOf" srcId="{677ECDE6-0577-480E-B9F8-E9FEA0FCFA02}" destId="{3AD82966-B905-4C5D-B796-161652EFAE1D}" srcOrd="7" destOrd="0" presId="urn:microsoft.com/office/officeart/2008/layout/LinedList"/>
    <dgm:cxn modelId="{13467573-16D0-48A9-8D01-38FFBE9E557E}" type="presParOf" srcId="{3AD82966-B905-4C5D-B796-161652EFAE1D}" destId="{037A4FC5-52B7-4C09-9C8C-69AE5E768251}" srcOrd="0" destOrd="0" presId="urn:microsoft.com/office/officeart/2008/layout/LinedList"/>
    <dgm:cxn modelId="{91274C21-C4AF-4B7A-B24B-03810FA02E16}" type="presParOf" srcId="{3AD82966-B905-4C5D-B796-161652EFAE1D}" destId="{DEFD33C8-FA49-44F2-84C7-631BA3CE03A8}" srcOrd="1" destOrd="0" presId="urn:microsoft.com/office/officeart/2008/layout/LinedList"/>
    <dgm:cxn modelId="{24E15038-7CE7-4ED0-A108-008A957C764E}" type="presParOf" srcId="{677ECDE6-0577-480E-B9F8-E9FEA0FCFA02}" destId="{6078431F-F24B-4DC9-A652-D866FAC96EC4}" srcOrd="8" destOrd="0" presId="urn:microsoft.com/office/officeart/2008/layout/LinedList"/>
    <dgm:cxn modelId="{8FD97EAE-DB30-43C5-A486-DABBEB5B3E71}" type="presParOf" srcId="{677ECDE6-0577-480E-B9F8-E9FEA0FCFA02}" destId="{7E4D1A3F-8BE7-4C53-B0D0-190B3E845F53}" srcOrd="9" destOrd="0" presId="urn:microsoft.com/office/officeart/2008/layout/LinedList"/>
    <dgm:cxn modelId="{3E514807-D859-40A0-A6D4-8DE8450E5723}" type="presParOf" srcId="{7E4D1A3F-8BE7-4C53-B0D0-190B3E845F53}" destId="{3DF11DD6-B17F-40FB-B0E5-B1A4606CE680}" srcOrd="0" destOrd="0" presId="urn:microsoft.com/office/officeart/2008/layout/LinedList"/>
    <dgm:cxn modelId="{8F846427-A76C-4102-93ED-6061C85D4A59}" type="presParOf" srcId="{7E4D1A3F-8BE7-4C53-B0D0-190B3E845F53}" destId="{C55BAA56-518D-4130-98BD-335511804AE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DBAD6-E4AC-49D3-BA29-1D7D8622A02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56B7196-3BB8-4489-91CD-FAA4D21A0DDF}">
      <dgm:prSet/>
      <dgm:spPr/>
      <dgm:t>
        <a:bodyPr/>
        <a:lstStyle/>
        <a:p>
          <a:r>
            <a:rPr lang="en-US"/>
            <a:t>fp.seek(0)</a:t>
          </a:r>
        </a:p>
      </dgm:t>
    </dgm:pt>
    <dgm:pt modelId="{CDCAB253-738D-4D60-AB98-BBB021769BBE}" type="parTrans" cxnId="{E4A784A5-2E41-4D8A-8151-6B12EE912926}">
      <dgm:prSet/>
      <dgm:spPr/>
      <dgm:t>
        <a:bodyPr/>
        <a:lstStyle/>
        <a:p>
          <a:endParaRPr lang="en-US"/>
        </a:p>
      </dgm:t>
    </dgm:pt>
    <dgm:pt modelId="{B7E37D6A-D75F-48B1-803C-9D3C229E90E3}" type="sibTrans" cxnId="{E4A784A5-2E41-4D8A-8151-6B12EE912926}">
      <dgm:prSet/>
      <dgm:spPr/>
      <dgm:t>
        <a:bodyPr/>
        <a:lstStyle/>
        <a:p>
          <a:endParaRPr lang="en-US"/>
        </a:p>
      </dgm:t>
    </dgm:pt>
    <dgm:pt modelId="{8B7EC12D-0A34-4357-B65A-71E2E3536C5A}">
      <dgm:prSet/>
      <dgm:spPr/>
      <dgm:t>
        <a:bodyPr/>
        <a:lstStyle/>
        <a:p>
          <a:r>
            <a:rPr lang="en-US"/>
            <a:t>fp.tell()</a:t>
          </a:r>
        </a:p>
      </dgm:t>
    </dgm:pt>
    <dgm:pt modelId="{1E3B385E-029F-48C1-ADFC-987B17B40577}" type="parTrans" cxnId="{80E61EE1-B060-4251-A102-77D9533D0591}">
      <dgm:prSet/>
      <dgm:spPr/>
      <dgm:t>
        <a:bodyPr/>
        <a:lstStyle/>
        <a:p>
          <a:endParaRPr lang="en-US"/>
        </a:p>
      </dgm:t>
    </dgm:pt>
    <dgm:pt modelId="{17F95AF6-20DE-4812-83B5-21F552B66FED}" type="sibTrans" cxnId="{80E61EE1-B060-4251-A102-77D9533D0591}">
      <dgm:prSet/>
      <dgm:spPr/>
      <dgm:t>
        <a:bodyPr/>
        <a:lstStyle/>
        <a:p>
          <a:endParaRPr lang="en-US"/>
        </a:p>
      </dgm:t>
    </dgm:pt>
    <dgm:pt modelId="{45B716E5-4667-4E4A-A6A1-E4CDD52CD615}" type="pres">
      <dgm:prSet presAssocID="{CE0DBAD6-E4AC-49D3-BA29-1D7D8622A023}" presName="linear" presStyleCnt="0">
        <dgm:presLayoutVars>
          <dgm:animLvl val="lvl"/>
          <dgm:resizeHandles val="exact"/>
        </dgm:presLayoutVars>
      </dgm:prSet>
      <dgm:spPr/>
    </dgm:pt>
    <dgm:pt modelId="{E02E7862-1CC5-4BB2-8F4C-4BCA869A383C}" type="pres">
      <dgm:prSet presAssocID="{D56B7196-3BB8-4489-91CD-FAA4D21A0DDF}" presName="parentText" presStyleLbl="node1" presStyleIdx="0" presStyleCnt="2">
        <dgm:presLayoutVars>
          <dgm:chMax val="0"/>
          <dgm:bulletEnabled val="1"/>
        </dgm:presLayoutVars>
      </dgm:prSet>
      <dgm:spPr/>
    </dgm:pt>
    <dgm:pt modelId="{7BA681DF-0AF3-4D37-AA3B-B66957DE12F5}" type="pres">
      <dgm:prSet presAssocID="{B7E37D6A-D75F-48B1-803C-9D3C229E90E3}" presName="spacer" presStyleCnt="0"/>
      <dgm:spPr/>
    </dgm:pt>
    <dgm:pt modelId="{E6C3FEF7-23B6-4513-9AFF-ABAEE85C41C4}" type="pres">
      <dgm:prSet presAssocID="{8B7EC12D-0A34-4357-B65A-71E2E3536C5A}" presName="parentText" presStyleLbl="node1" presStyleIdx="1" presStyleCnt="2">
        <dgm:presLayoutVars>
          <dgm:chMax val="0"/>
          <dgm:bulletEnabled val="1"/>
        </dgm:presLayoutVars>
      </dgm:prSet>
      <dgm:spPr/>
    </dgm:pt>
  </dgm:ptLst>
  <dgm:cxnLst>
    <dgm:cxn modelId="{7874B376-65E1-4972-8B1D-1F0CE87B52EF}" type="presOf" srcId="{8B7EC12D-0A34-4357-B65A-71E2E3536C5A}" destId="{E6C3FEF7-23B6-4513-9AFF-ABAEE85C41C4}" srcOrd="0" destOrd="0" presId="urn:microsoft.com/office/officeart/2005/8/layout/vList2"/>
    <dgm:cxn modelId="{A8562E80-09F8-4527-AC87-809F840BBE1E}" type="presOf" srcId="{D56B7196-3BB8-4489-91CD-FAA4D21A0DDF}" destId="{E02E7862-1CC5-4BB2-8F4C-4BCA869A383C}" srcOrd="0" destOrd="0" presId="urn:microsoft.com/office/officeart/2005/8/layout/vList2"/>
    <dgm:cxn modelId="{96718D81-9896-43AE-9386-681365827B7F}" type="presOf" srcId="{CE0DBAD6-E4AC-49D3-BA29-1D7D8622A023}" destId="{45B716E5-4667-4E4A-A6A1-E4CDD52CD615}" srcOrd="0" destOrd="0" presId="urn:microsoft.com/office/officeart/2005/8/layout/vList2"/>
    <dgm:cxn modelId="{E4A784A5-2E41-4D8A-8151-6B12EE912926}" srcId="{CE0DBAD6-E4AC-49D3-BA29-1D7D8622A023}" destId="{D56B7196-3BB8-4489-91CD-FAA4D21A0DDF}" srcOrd="0" destOrd="0" parTransId="{CDCAB253-738D-4D60-AB98-BBB021769BBE}" sibTransId="{B7E37D6A-D75F-48B1-803C-9D3C229E90E3}"/>
    <dgm:cxn modelId="{80E61EE1-B060-4251-A102-77D9533D0591}" srcId="{CE0DBAD6-E4AC-49D3-BA29-1D7D8622A023}" destId="{8B7EC12D-0A34-4357-B65A-71E2E3536C5A}" srcOrd="1" destOrd="0" parTransId="{1E3B385E-029F-48C1-ADFC-987B17B40577}" sibTransId="{17F95AF6-20DE-4812-83B5-21F552B66FED}"/>
    <dgm:cxn modelId="{0B52634C-F915-461E-B779-7A8A2177AA8D}" type="presParOf" srcId="{45B716E5-4667-4E4A-A6A1-E4CDD52CD615}" destId="{E02E7862-1CC5-4BB2-8F4C-4BCA869A383C}" srcOrd="0" destOrd="0" presId="urn:microsoft.com/office/officeart/2005/8/layout/vList2"/>
    <dgm:cxn modelId="{31F06E13-05F2-41F6-9A8D-F8DB81A11B57}" type="presParOf" srcId="{45B716E5-4667-4E4A-A6A1-E4CDD52CD615}" destId="{7BA681DF-0AF3-4D37-AA3B-B66957DE12F5}" srcOrd="1" destOrd="0" presId="urn:microsoft.com/office/officeart/2005/8/layout/vList2"/>
    <dgm:cxn modelId="{83517AEC-39AB-4437-9937-838F2091B6FA}" type="presParOf" srcId="{45B716E5-4667-4E4A-A6A1-E4CDD52CD615}" destId="{E6C3FEF7-23B6-4513-9AFF-ABAEE85C41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FF876D-2777-4C09-801F-C90A49248A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C8D29E-60AE-40D5-A3F6-1880242AE491}">
      <dgm:prSet/>
      <dgm:spPr/>
      <dgm:t>
        <a:bodyPr/>
        <a:lstStyle/>
        <a:p>
          <a:r>
            <a:rPr lang="en-IN"/>
            <a:t>Number of words</a:t>
          </a:r>
          <a:endParaRPr lang="en-US"/>
        </a:p>
      </dgm:t>
    </dgm:pt>
    <dgm:pt modelId="{4BD66785-5A09-4AEF-9BE6-B72A8F529A2C}" type="parTrans" cxnId="{30B34B1C-F967-4E18-823D-4EC38CEAB9D8}">
      <dgm:prSet/>
      <dgm:spPr/>
      <dgm:t>
        <a:bodyPr/>
        <a:lstStyle/>
        <a:p>
          <a:endParaRPr lang="en-US"/>
        </a:p>
      </dgm:t>
    </dgm:pt>
    <dgm:pt modelId="{7EC09FAC-5BDB-474B-8C66-26ABB2A8B29E}" type="sibTrans" cxnId="{30B34B1C-F967-4E18-823D-4EC38CEAB9D8}">
      <dgm:prSet/>
      <dgm:spPr/>
      <dgm:t>
        <a:bodyPr/>
        <a:lstStyle/>
        <a:p>
          <a:endParaRPr lang="en-US"/>
        </a:p>
      </dgm:t>
    </dgm:pt>
    <dgm:pt modelId="{A1851FAB-1459-4CBE-A48B-4AE8EC7D2F80}">
      <dgm:prSet/>
      <dgm:spPr/>
      <dgm:t>
        <a:bodyPr/>
        <a:lstStyle/>
        <a:p>
          <a:r>
            <a:rPr lang="en-IN"/>
            <a:t>Number of character (with space)</a:t>
          </a:r>
          <a:endParaRPr lang="en-US"/>
        </a:p>
      </dgm:t>
    </dgm:pt>
    <dgm:pt modelId="{EDCB9BA1-1EC2-4EF7-BEB5-BFFE6DD22EF4}" type="parTrans" cxnId="{E47850D6-06BD-4088-943D-F0ADE0373538}">
      <dgm:prSet/>
      <dgm:spPr/>
      <dgm:t>
        <a:bodyPr/>
        <a:lstStyle/>
        <a:p>
          <a:endParaRPr lang="en-US"/>
        </a:p>
      </dgm:t>
    </dgm:pt>
    <dgm:pt modelId="{E2D14D44-0C80-4FF7-AE3C-FF58DC2673EB}" type="sibTrans" cxnId="{E47850D6-06BD-4088-943D-F0ADE0373538}">
      <dgm:prSet/>
      <dgm:spPr/>
      <dgm:t>
        <a:bodyPr/>
        <a:lstStyle/>
        <a:p>
          <a:endParaRPr lang="en-US"/>
        </a:p>
      </dgm:t>
    </dgm:pt>
    <dgm:pt modelId="{88C2437C-7109-4FCE-85FF-F1316CC666AB}">
      <dgm:prSet/>
      <dgm:spPr/>
      <dgm:t>
        <a:bodyPr/>
        <a:lstStyle/>
        <a:p>
          <a:r>
            <a:rPr lang="en-IN"/>
            <a:t>Number of character (without space)</a:t>
          </a:r>
          <a:endParaRPr lang="en-US"/>
        </a:p>
      </dgm:t>
    </dgm:pt>
    <dgm:pt modelId="{7A423B3B-EE13-4CDA-B35C-C2F490999706}" type="parTrans" cxnId="{F9126F3F-3BF3-4997-9F70-3C33F32D9295}">
      <dgm:prSet/>
      <dgm:spPr/>
      <dgm:t>
        <a:bodyPr/>
        <a:lstStyle/>
        <a:p>
          <a:endParaRPr lang="en-US"/>
        </a:p>
      </dgm:t>
    </dgm:pt>
    <dgm:pt modelId="{6AF377D5-27DB-4412-AB26-F8E08A633EF8}" type="sibTrans" cxnId="{F9126F3F-3BF3-4997-9F70-3C33F32D9295}">
      <dgm:prSet/>
      <dgm:spPr/>
      <dgm:t>
        <a:bodyPr/>
        <a:lstStyle/>
        <a:p>
          <a:endParaRPr lang="en-US"/>
        </a:p>
      </dgm:t>
    </dgm:pt>
    <dgm:pt modelId="{23A9B946-FE10-44BE-9E0E-84280883B6F4}">
      <dgm:prSet/>
      <dgm:spPr/>
      <dgm:t>
        <a:bodyPr/>
        <a:lstStyle/>
        <a:p>
          <a:r>
            <a:rPr lang="en-IN"/>
            <a:t>Frequency of character</a:t>
          </a:r>
          <a:endParaRPr lang="en-US"/>
        </a:p>
      </dgm:t>
    </dgm:pt>
    <dgm:pt modelId="{523D5DC9-F2B8-42F6-A683-7EE5D610CEBA}" type="parTrans" cxnId="{80912364-4F47-4327-9234-97E4D723BD39}">
      <dgm:prSet/>
      <dgm:spPr/>
      <dgm:t>
        <a:bodyPr/>
        <a:lstStyle/>
        <a:p>
          <a:endParaRPr lang="en-US"/>
        </a:p>
      </dgm:t>
    </dgm:pt>
    <dgm:pt modelId="{74C0653A-00F5-4E01-A705-6B3A808AD732}" type="sibTrans" cxnId="{80912364-4F47-4327-9234-97E4D723BD39}">
      <dgm:prSet/>
      <dgm:spPr/>
      <dgm:t>
        <a:bodyPr/>
        <a:lstStyle/>
        <a:p>
          <a:endParaRPr lang="en-US"/>
        </a:p>
      </dgm:t>
    </dgm:pt>
    <dgm:pt modelId="{313C18E5-E110-4C82-8406-0B3E927638BC}">
      <dgm:prSet/>
      <dgm:spPr/>
      <dgm:t>
        <a:bodyPr/>
        <a:lstStyle/>
        <a:p>
          <a:r>
            <a:rPr lang="en-IN"/>
            <a:t>Number of paragraph</a:t>
          </a:r>
          <a:endParaRPr lang="en-US"/>
        </a:p>
      </dgm:t>
    </dgm:pt>
    <dgm:pt modelId="{8D2F11C8-4DC8-420C-A178-4121F91BFB2B}" type="parTrans" cxnId="{092B8C2A-663A-439E-A208-105BC7167A4D}">
      <dgm:prSet/>
      <dgm:spPr/>
      <dgm:t>
        <a:bodyPr/>
        <a:lstStyle/>
        <a:p>
          <a:endParaRPr lang="en-US"/>
        </a:p>
      </dgm:t>
    </dgm:pt>
    <dgm:pt modelId="{A9AC31FC-4514-400C-9CF0-C1DB03C121C1}" type="sibTrans" cxnId="{092B8C2A-663A-439E-A208-105BC7167A4D}">
      <dgm:prSet/>
      <dgm:spPr/>
      <dgm:t>
        <a:bodyPr/>
        <a:lstStyle/>
        <a:p>
          <a:endParaRPr lang="en-US"/>
        </a:p>
      </dgm:t>
    </dgm:pt>
    <dgm:pt modelId="{F77F1176-700E-44B8-9E6F-71460B12EA1D}" type="pres">
      <dgm:prSet presAssocID="{69FF876D-2777-4C09-801F-C90A49248AE5}" presName="root" presStyleCnt="0">
        <dgm:presLayoutVars>
          <dgm:dir/>
          <dgm:resizeHandles val="exact"/>
        </dgm:presLayoutVars>
      </dgm:prSet>
      <dgm:spPr/>
    </dgm:pt>
    <dgm:pt modelId="{68FE5A57-6B0A-400A-8777-697290CBE674}" type="pres">
      <dgm:prSet presAssocID="{48C8D29E-60AE-40D5-A3F6-1880242AE491}" presName="compNode" presStyleCnt="0"/>
      <dgm:spPr/>
    </dgm:pt>
    <dgm:pt modelId="{99DD13E7-91E4-4DCC-98D6-6CB1AC3CA663}" type="pres">
      <dgm:prSet presAssocID="{48C8D29E-60AE-40D5-A3F6-1880242AE491}" presName="bgRect" presStyleLbl="bgShp" presStyleIdx="0" presStyleCnt="5"/>
      <dgm:spPr/>
    </dgm:pt>
    <dgm:pt modelId="{C5EE2004-44C9-48D4-AD6D-19A18EFBADC7}" type="pres">
      <dgm:prSet presAssocID="{48C8D29E-60AE-40D5-A3F6-1880242AE4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tionary"/>
        </a:ext>
      </dgm:extLst>
    </dgm:pt>
    <dgm:pt modelId="{40267F11-C2D1-4C34-9F82-2D0B1DA498A0}" type="pres">
      <dgm:prSet presAssocID="{48C8D29E-60AE-40D5-A3F6-1880242AE491}" presName="spaceRect" presStyleCnt="0"/>
      <dgm:spPr/>
    </dgm:pt>
    <dgm:pt modelId="{2BADD0D9-CF6F-4C94-998F-0A58D2F9CED6}" type="pres">
      <dgm:prSet presAssocID="{48C8D29E-60AE-40D5-A3F6-1880242AE491}" presName="parTx" presStyleLbl="revTx" presStyleIdx="0" presStyleCnt="5">
        <dgm:presLayoutVars>
          <dgm:chMax val="0"/>
          <dgm:chPref val="0"/>
        </dgm:presLayoutVars>
      </dgm:prSet>
      <dgm:spPr/>
    </dgm:pt>
    <dgm:pt modelId="{5EF6F906-8C5A-4D9B-B4E2-5FF78967AA89}" type="pres">
      <dgm:prSet presAssocID="{7EC09FAC-5BDB-474B-8C66-26ABB2A8B29E}" presName="sibTrans" presStyleCnt="0"/>
      <dgm:spPr/>
    </dgm:pt>
    <dgm:pt modelId="{AD2011B0-A83D-4DD5-B742-37CF0ACEC2C4}" type="pres">
      <dgm:prSet presAssocID="{A1851FAB-1459-4CBE-A48B-4AE8EC7D2F80}" presName="compNode" presStyleCnt="0"/>
      <dgm:spPr/>
    </dgm:pt>
    <dgm:pt modelId="{8F083DC1-A2A2-480B-BF25-6BCB2C460F87}" type="pres">
      <dgm:prSet presAssocID="{A1851FAB-1459-4CBE-A48B-4AE8EC7D2F80}" presName="bgRect" presStyleLbl="bgShp" presStyleIdx="1" presStyleCnt="5"/>
      <dgm:spPr/>
    </dgm:pt>
    <dgm:pt modelId="{9A0B9A91-E9A3-4B99-9CB5-267EAC20CBEC}" type="pres">
      <dgm:prSet presAssocID="{A1851FAB-1459-4CBE-A48B-4AE8EC7D2F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rder Dash"/>
        </a:ext>
      </dgm:extLst>
    </dgm:pt>
    <dgm:pt modelId="{47D76E99-A511-431A-BFE6-2FC147D6FDE7}" type="pres">
      <dgm:prSet presAssocID="{A1851FAB-1459-4CBE-A48B-4AE8EC7D2F80}" presName="spaceRect" presStyleCnt="0"/>
      <dgm:spPr/>
    </dgm:pt>
    <dgm:pt modelId="{28855192-2928-48D9-B684-0964FB641455}" type="pres">
      <dgm:prSet presAssocID="{A1851FAB-1459-4CBE-A48B-4AE8EC7D2F80}" presName="parTx" presStyleLbl="revTx" presStyleIdx="1" presStyleCnt="5">
        <dgm:presLayoutVars>
          <dgm:chMax val="0"/>
          <dgm:chPref val="0"/>
        </dgm:presLayoutVars>
      </dgm:prSet>
      <dgm:spPr/>
    </dgm:pt>
    <dgm:pt modelId="{7A829554-B6AC-4BBD-963B-B5308D74F277}" type="pres">
      <dgm:prSet presAssocID="{E2D14D44-0C80-4FF7-AE3C-FF58DC2673EB}" presName="sibTrans" presStyleCnt="0"/>
      <dgm:spPr/>
    </dgm:pt>
    <dgm:pt modelId="{AFCC557C-3330-4C20-B5AA-8C82FB42445D}" type="pres">
      <dgm:prSet presAssocID="{88C2437C-7109-4FCE-85FF-F1316CC666AB}" presName="compNode" presStyleCnt="0"/>
      <dgm:spPr/>
    </dgm:pt>
    <dgm:pt modelId="{AFC75F2B-2DF6-4F1C-B5EA-3126C226E720}" type="pres">
      <dgm:prSet presAssocID="{88C2437C-7109-4FCE-85FF-F1316CC666AB}" presName="bgRect" presStyleLbl="bgShp" presStyleIdx="2" presStyleCnt="5"/>
      <dgm:spPr/>
    </dgm:pt>
    <dgm:pt modelId="{FC78E10D-D534-41DC-8D15-CE274515A5B7}" type="pres">
      <dgm:prSet presAssocID="{88C2437C-7109-4FCE-85FF-F1316CC666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ear"/>
        </a:ext>
      </dgm:extLst>
    </dgm:pt>
    <dgm:pt modelId="{3984E52D-BDA9-45A2-BA4F-91D8C4202AA4}" type="pres">
      <dgm:prSet presAssocID="{88C2437C-7109-4FCE-85FF-F1316CC666AB}" presName="spaceRect" presStyleCnt="0"/>
      <dgm:spPr/>
    </dgm:pt>
    <dgm:pt modelId="{D3F1CEED-B2F4-4C60-AAD4-D9F97E492173}" type="pres">
      <dgm:prSet presAssocID="{88C2437C-7109-4FCE-85FF-F1316CC666AB}" presName="parTx" presStyleLbl="revTx" presStyleIdx="2" presStyleCnt="5">
        <dgm:presLayoutVars>
          <dgm:chMax val="0"/>
          <dgm:chPref val="0"/>
        </dgm:presLayoutVars>
      </dgm:prSet>
      <dgm:spPr/>
    </dgm:pt>
    <dgm:pt modelId="{A22963E1-DE12-4361-B992-B995F34E8D66}" type="pres">
      <dgm:prSet presAssocID="{6AF377D5-27DB-4412-AB26-F8E08A633EF8}" presName="sibTrans" presStyleCnt="0"/>
      <dgm:spPr/>
    </dgm:pt>
    <dgm:pt modelId="{93EA903E-BEEA-41F2-A679-5934D3C678E0}" type="pres">
      <dgm:prSet presAssocID="{23A9B946-FE10-44BE-9E0E-84280883B6F4}" presName="compNode" presStyleCnt="0"/>
      <dgm:spPr/>
    </dgm:pt>
    <dgm:pt modelId="{D19B87D4-3166-4B5D-B15A-3649F9DAC226}" type="pres">
      <dgm:prSet presAssocID="{23A9B946-FE10-44BE-9E0E-84280883B6F4}" presName="bgRect" presStyleLbl="bgShp" presStyleIdx="3" presStyleCnt="5"/>
      <dgm:spPr/>
    </dgm:pt>
    <dgm:pt modelId="{1423A235-62FF-4957-BEFF-E2D1791D2D76}" type="pres">
      <dgm:prSet presAssocID="{23A9B946-FE10-44BE-9E0E-84280883B6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Tower"/>
        </a:ext>
      </dgm:extLst>
    </dgm:pt>
    <dgm:pt modelId="{8358C9E3-D9C5-45F5-87C9-C1BADB18A255}" type="pres">
      <dgm:prSet presAssocID="{23A9B946-FE10-44BE-9E0E-84280883B6F4}" presName="spaceRect" presStyleCnt="0"/>
      <dgm:spPr/>
    </dgm:pt>
    <dgm:pt modelId="{FDDB3945-795C-4E82-BAEB-8D6B4D33933E}" type="pres">
      <dgm:prSet presAssocID="{23A9B946-FE10-44BE-9E0E-84280883B6F4}" presName="parTx" presStyleLbl="revTx" presStyleIdx="3" presStyleCnt="5">
        <dgm:presLayoutVars>
          <dgm:chMax val="0"/>
          <dgm:chPref val="0"/>
        </dgm:presLayoutVars>
      </dgm:prSet>
      <dgm:spPr/>
    </dgm:pt>
    <dgm:pt modelId="{093222EE-FDBA-4791-A283-CCFB181AB2F9}" type="pres">
      <dgm:prSet presAssocID="{74C0653A-00F5-4E01-A705-6B3A808AD732}" presName="sibTrans" presStyleCnt="0"/>
      <dgm:spPr/>
    </dgm:pt>
    <dgm:pt modelId="{F360DA74-67C9-410E-8D41-E244D26A91C4}" type="pres">
      <dgm:prSet presAssocID="{313C18E5-E110-4C82-8406-0B3E927638BC}" presName="compNode" presStyleCnt="0"/>
      <dgm:spPr/>
    </dgm:pt>
    <dgm:pt modelId="{CE95D123-2ABB-488D-AA49-B63492CBE220}" type="pres">
      <dgm:prSet presAssocID="{313C18E5-E110-4C82-8406-0B3E927638BC}" presName="bgRect" presStyleLbl="bgShp" presStyleIdx="4" presStyleCnt="5"/>
      <dgm:spPr/>
    </dgm:pt>
    <dgm:pt modelId="{413D163A-5D4B-4BCC-9706-2201BF603BDF}" type="pres">
      <dgm:prSet presAssocID="{313C18E5-E110-4C82-8406-0B3E927638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a:ext>
      </dgm:extLst>
    </dgm:pt>
    <dgm:pt modelId="{95849C11-FF89-4C79-9B52-815CC03CFC89}" type="pres">
      <dgm:prSet presAssocID="{313C18E5-E110-4C82-8406-0B3E927638BC}" presName="spaceRect" presStyleCnt="0"/>
      <dgm:spPr/>
    </dgm:pt>
    <dgm:pt modelId="{3D17A6B7-E387-414B-8ED0-99A8ED06AAC9}" type="pres">
      <dgm:prSet presAssocID="{313C18E5-E110-4C82-8406-0B3E927638BC}" presName="parTx" presStyleLbl="revTx" presStyleIdx="4" presStyleCnt="5">
        <dgm:presLayoutVars>
          <dgm:chMax val="0"/>
          <dgm:chPref val="0"/>
        </dgm:presLayoutVars>
      </dgm:prSet>
      <dgm:spPr/>
    </dgm:pt>
  </dgm:ptLst>
  <dgm:cxnLst>
    <dgm:cxn modelId="{30B34B1C-F967-4E18-823D-4EC38CEAB9D8}" srcId="{69FF876D-2777-4C09-801F-C90A49248AE5}" destId="{48C8D29E-60AE-40D5-A3F6-1880242AE491}" srcOrd="0" destOrd="0" parTransId="{4BD66785-5A09-4AEF-9BE6-B72A8F529A2C}" sibTransId="{7EC09FAC-5BDB-474B-8C66-26ABB2A8B29E}"/>
    <dgm:cxn modelId="{092B8C2A-663A-439E-A208-105BC7167A4D}" srcId="{69FF876D-2777-4C09-801F-C90A49248AE5}" destId="{313C18E5-E110-4C82-8406-0B3E927638BC}" srcOrd="4" destOrd="0" parTransId="{8D2F11C8-4DC8-420C-A178-4121F91BFB2B}" sibTransId="{A9AC31FC-4514-400C-9CF0-C1DB03C121C1}"/>
    <dgm:cxn modelId="{F9126F3F-3BF3-4997-9F70-3C33F32D9295}" srcId="{69FF876D-2777-4C09-801F-C90A49248AE5}" destId="{88C2437C-7109-4FCE-85FF-F1316CC666AB}" srcOrd="2" destOrd="0" parTransId="{7A423B3B-EE13-4CDA-B35C-C2F490999706}" sibTransId="{6AF377D5-27DB-4412-AB26-F8E08A633EF8}"/>
    <dgm:cxn modelId="{80912364-4F47-4327-9234-97E4D723BD39}" srcId="{69FF876D-2777-4C09-801F-C90A49248AE5}" destId="{23A9B946-FE10-44BE-9E0E-84280883B6F4}" srcOrd="3" destOrd="0" parTransId="{523D5DC9-F2B8-42F6-A683-7EE5D610CEBA}" sibTransId="{74C0653A-00F5-4E01-A705-6B3A808AD732}"/>
    <dgm:cxn modelId="{6667F365-88A4-4143-A808-B392AE009968}" type="presOf" srcId="{48C8D29E-60AE-40D5-A3F6-1880242AE491}" destId="{2BADD0D9-CF6F-4C94-998F-0A58D2F9CED6}" srcOrd="0" destOrd="0" presId="urn:microsoft.com/office/officeart/2018/2/layout/IconVerticalSolidList"/>
    <dgm:cxn modelId="{88EB0670-DA6B-4306-A27A-C2182820CB56}" type="presOf" srcId="{313C18E5-E110-4C82-8406-0B3E927638BC}" destId="{3D17A6B7-E387-414B-8ED0-99A8ED06AAC9}" srcOrd="0" destOrd="0" presId="urn:microsoft.com/office/officeart/2018/2/layout/IconVerticalSolidList"/>
    <dgm:cxn modelId="{7FD8447F-0AA0-4E64-B1F2-AB60FD009472}" type="presOf" srcId="{23A9B946-FE10-44BE-9E0E-84280883B6F4}" destId="{FDDB3945-795C-4E82-BAEB-8D6B4D33933E}" srcOrd="0" destOrd="0" presId="urn:microsoft.com/office/officeart/2018/2/layout/IconVerticalSolidList"/>
    <dgm:cxn modelId="{7072FCA3-DC22-499D-880A-15374AE243B8}" type="presOf" srcId="{A1851FAB-1459-4CBE-A48B-4AE8EC7D2F80}" destId="{28855192-2928-48D9-B684-0964FB641455}" srcOrd="0" destOrd="0" presId="urn:microsoft.com/office/officeart/2018/2/layout/IconVerticalSolidList"/>
    <dgm:cxn modelId="{E47850D6-06BD-4088-943D-F0ADE0373538}" srcId="{69FF876D-2777-4C09-801F-C90A49248AE5}" destId="{A1851FAB-1459-4CBE-A48B-4AE8EC7D2F80}" srcOrd="1" destOrd="0" parTransId="{EDCB9BA1-1EC2-4EF7-BEB5-BFFE6DD22EF4}" sibTransId="{E2D14D44-0C80-4FF7-AE3C-FF58DC2673EB}"/>
    <dgm:cxn modelId="{422263F2-C8DB-47AB-ACE6-335098392905}" type="presOf" srcId="{88C2437C-7109-4FCE-85FF-F1316CC666AB}" destId="{D3F1CEED-B2F4-4C60-AAD4-D9F97E492173}" srcOrd="0" destOrd="0" presId="urn:microsoft.com/office/officeart/2018/2/layout/IconVerticalSolidList"/>
    <dgm:cxn modelId="{FE6BB4F3-3BE5-4795-B68B-6866AD45E958}" type="presOf" srcId="{69FF876D-2777-4C09-801F-C90A49248AE5}" destId="{F77F1176-700E-44B8-9E6F-71460B12EA1D}" srcOrd="0" destOrd="0" presId="urn:microsoft.com/office/officeart/2018/2/layout/IconVerticalSolidList"/>
    <dgm:cxn modelId="{27B5123F-2A67-4C85-A2AD-7CE0AED4D5EB}" type="presParOf" srcId="{F77F1176-700E-44B8-9E6F-71460B12EA1D}" destId="{68FE5A57-6B0A-400A-8777-697290CBE674}" srcOrd="0" destOrd="0" presId="urn:microsoft.com/office/officeart/2018/2/layout/IconVerticalSolidList"/>
    <dgm:cxn modelId="{F436DD92-F084-43A6-8D43-E43F50F186D6}" type="presParOf" srcId="{68FE5A57-6B0A-400A-8777-697290CBE674}" destId="{99DD13E7-91E4-4DCC-98D6-6CB1AC3CA663}" srcOrd="0" destOrd="0" presId="urn:microsoft.com/office/officeart/2018/2/layout/IconVerticalSolidList"/>
    <dgm:cxn modelId="{C76D25B2-A030-48D4-A7F8-0E6D88C7C5AB}" type="presParOf" srcId="{68FE5A57-6B0A-400A-8777-697290CBE674}" destId="{C5EE2004-44C9-48D4-AD6D-19A18EFBADC7}" srcOrd="1" destOrd="0" presId="urn:microsoft.com/office/officeart/2018/2/layout/IconVerticalSolidList"/>
    <dgm:cxn modelId="{E7F5D3C8-8E30-402C-8BB3-23FD4D9AEF82}" type="presParOf" srcId="{68FE5A57-6B0A-400A-8777-697290CBE674}" destId="{40267F11-C2D1-4C34-9F82-2D0B1DA498A0}" srcOrd="2" destOrd="0" presId="urn:microsoft.com/office/officeart/2018/2/layout/IconVerticalSolidList"/>
    <dgm:cxn modelId="{DA728E3B-096B-4689-9296-47178C1BBC16}" type="presParOf" srcId="{68FE5A57-6B0A-400A-8777-697290CBE674}" destId="{2BADD0D9-CF6F-4C94-998F-0A58D2F9CED6}" srcOrd="3" destOrd="0" presId="urn:microsoft.com/office/officeart/2018/2/layout/IconVerticalSolidList"/>
    <dgm:cxn modelId="{93A3D720-9DD7-4351-802D-602DAEF608CF}" type="presParOf" srcId="{F77F1176-700E-44B8-9E6F-71460B12EA1D}" destId="{5EF6F906-8C5A-4D9B-B4E2-5FF78967AA89}" srcOrd="1" destOrd="0" presId="urn:microsoft.com/office/officeart/2018/2/layout/IconVerticalSolidList"/>
    <dgm:cxn modelId="{E23908F9-DA8B-4A92-808C-CAB481D9E0AC}" type="presParOf" srcId="{F77F1176-700E-44B8-9E6F-71460B12EA1D}" destId="{AD2011B0-A83D-4DD5-B742-37CF0ACEC2C4}" srcOrd="2" destOrd="0" presId="urn:microsoft.com/office/officeart/2018/2/layout/IconVerticalSolidList"/>
    <dgm:cxn modelId="{89C4647B-228F-4022-B257-6D1BC951425C}" type="presParOf" srcId="{AD2011B0-A83D-4DD5-B742-37CF0ACEC2C4}" destId="{8F083DC1-A2A2-480B-BF25-6BCB2C460F87}" srcOrd="0" destOrd="0" presId="urn:microsoft.com/office/officeart/2018/2/layout/IconVerticalSolidList"/>
    <dgm:cxn modelId="{8283F89C-B078-46BE-910D-64AA92E80917}" type="presParOf" srcId="{AD2011B0-A83D-4DD5-B742-37CF0ACEC2C4}" destId="{9A0B9A91-E9A3-4B99-9CB5-267EAC20CBEC}" srcOrd="1" destOrd="0" presId="urn:microsoft.com/office/officeart/2018/2/layout/IconVerticalSolidList"/>
    <dgm:cxn modelId="{529C98C1-4E9C-4CFC-B384-2D022C1EBB51}" type="presParOf" srcId="{AD2011B0-A83D-4DD5-B742-37CF0ACEC2C4}" destId="{47D76E99-A511-431A-BFE6-2FC147D6FDE7}" srcOrd="2" destOrd="0" presId="urn:microsoft.com/office/officeart/2018/2/layout/IconVerticalSolidList"/>
    <dgm:cxn modelId="{97DEB594-18E5-4C89-8892-612835DD4314}" type="presParOf" srcId="{AD2011B0-A83D-4DD5-B742-37CF0ACEC2C4}" destId="{28855192-2928-48D9-B684-0964FB641455}" srcOrd="3" destOrd="0" presId="urn:microsoft.com/office/officeart/2018/2/layout/IconVerticalSolidList"/>
    <dgm:cxn modelId="{D145C387-BDB3-4AB5-92EA-0B697744DA4B}" type="presParOf" srcId="{F77F1176-700E-44B8-9E6F-71460B12EA1D}" destId="{7A829554-B6AC-4BBD-963B-B5308D74F277}" srcOrd="3" destOrd="0" presId="urn:microsoft.com/office/officeart/2018/2/layout/IconVerticalSolidList"/>
    <dgm:cxn modelId="{45D7CFDE-2CDA-44EC-B805-68B5ABAB1521}" type="presParOf" srcId="{F77F1176-700E-44B8-9E6F-71460B12EA1D}" destId="{AFCC557C-3330-4C20-B5AA-8C82FB42445D}" srcOrd="4" destOrd="0" presId="urn:microsoft.com/office/officeart/2018/2/layout/IconVerticalSolidList"/>
    <dgm:cxn modelId="{2BF0513D-E2CA-4678-814C-84663A8A19E5}" type="presParOf" srcId="{AFCC557C-3330-4C20-B5AA-8C82FB42445D}" destId="{AFC75F2B-2DF6-4F1C-B5EA-3126C226E720}" srcOrd="0" destOrd="0" presId="urn:microsoft.com/office/officeart/2018/2/layout/IconVerticalSolidList"/>
    <dgm:cxn modelId="{8A6DA776-A8AF-49D4-A4F2-CE2D7EF00D72}" type="presParOf" srcId="{AFCC557C-3330-4C20-B5AA-8C82FB42445D}" destId="{FC78E10D-D534-41DC-8D15-CE274515A5B7}" srcOrd="1" destOrd="0" presId="urn:microsoft.com/office/officeart/2018/2/layout/IconVerticalSolidList"/>
    <dgm:cxn modelId="{64853C92-15DC-4799-B2B5-F4575FA73022}" type="presParOf" srcId="{AFCC557C-3330-4C20-B5AA-8C82FB42445D}" destId="{3984E52D-BDA9-45A2-BA4F-91D8C4202AA4}" srcOrd="2" destOrd="0" presId="urn:microsoft.com/office/officeart/2018/2/layout/IconVerticalSolidList"/>
    <dgm:cxn modelId="{5C3D7DD4-F5FF-48EF-AE0F-9D7614E23F17}" type="presParOf" srcId="{AFCC557C-3330-4C20-B5AA-8C82FB42445D}" destId="{D3F1CEED-B2F4-4C60-AAD4-D9F97E492173}" srcOrd="3" destOrd="0" presId="urn:microsoft.com/office/officeart/2018/2/layout/IconVerticalSolidList"/>
    <dgm:cxn modelId="{0F471DE4-9A03-4E20-9C3D-DBE4163112C1}" type="presParOf" srcId="{F77F1176-700E-44B8-9E6F-71460B12EA1D}" destId="{A22963E1-DE12-4361-B992-B995F34E8D66}" srcOrd="5" destOrd="0" presId="urn:microsoft.com/office/officeart/2018/2/layout/IconVerticalSolidList"/>
    <dgm:cxn modelId="{57F555B3-29D5-4996-BD61-C13EEF4BB922}" type="presParOf" srcId="{F77F1176-700E-44B8-9E6F-71460B12EA1D}" destId="{93EA903E-BEEA-41F2-A679-5934D3C678E0}" srcOrd="6" destOrd="0" presId="urn:microsoft.com/office/officeart/2018/2/layout/IconVerticalSolidList"/>
    <dgm:cxn modelId="{6E084187-21D2-4B5B-A360-8E57B3FFA45B}" type="presParOf" srcId="{93EA903E-BEEA-41F2-A679-5934D3C678E0}" destId="{D19B87D4-3166-4B5D-B15A-3649F9DAC226}" srcOrd="0" destOrd="0" presId="urn:microsoft.com/office/officeart/2018/2/layout/IconVerticalSolidList"/>
    <dgm:cxn modelId="{A6FF2054-673E-429A-BFA8-E9423E2FCF9E}" type="presParOf" srcId="{93EA903E-BEEA-41F2-A679-5934D3C678E0}" destId="{1423A235-62FF-4957-BEFF-E2D1791D2D76}" srcOrd="1" destOrd="0" presId="urn:microsoft.com/office/officeart/2018/2/layout/IconVerticalSolidList"/>
    <dgm:cxn modelId="{C8E8150A-27A5-4246-A0F3-4FEC05009D2D}" type="presParOf" srcId="{93EA903E-BEEA-41F2-A679-5934D3C678E0}" destId="{8358C9E3-D9C5-45F5-87C9-C1BADB18A255}" srcOrd="2" destOrd="0" presId="urn:microsoft.com/office/officeart/2018/2/layout/IconVerticalSolidList"/>
    <dgm:cxn modelId="{C92F55BF-22BB-47DC-AA79-109D0FD21E8B}" type="presParOf" srcId="{93EA903E-BEEA-41F2-A679-5934D3C678E0}" destId="{FDDB3945-795C-4E82-BAEB-8D6B4D33933E}" srcOrd="3" destOrd="0" presId="urn:microsoft.com/office/officeart/2018/2/layout/IconVerticalSolidList"/>
    <dgm:cxn modelId="{7B89BC57-62B8-4B94-B9EB-60EF8F87A347}" type="presParOf" srcId="{F77F1176-700E-44B8-9E6F-71460B12EA1D}" destId="{093222EE-FDBA-4791-A283-CCFB181AB2F9}" srcOrd="7" destOrd="0" presId="urn:microsoft.com/office/officeart/2018/2/layout/IconVerticalSolidList"/>
    <dgm:cxn modelId="{AE2F01C3-3E42-48A2-8294-BA6A9E783290}" type="presParOf" srcId="{F77F1176-700E-44B8-9E6F-71460B12EA1D}" destId="{F360DA74-67C9-410E-8D41-E244D26A91C4}" srcOrd="8" destOrd="0" presId="urn:microsoft.com/office/officeart/2018/2/layout/IconVerticalSolidList"/>
    <dgm:cxn modelId="{06A47C55-FFA7-454C-9510-C1137D10F2A2}" type="presParOf" srcId="{F360DA74-67C9-410E-8D41-E244D26A91C4}" destId="{CE95D123-2ABB-488D-AA49-B63492CBE220}" srcOrd="0" destOrd="0" presId="urn:microsoft.com/office/officeart/2018/2/layout/IconVerticalSolidList"/>
    <dgm:cxn modelId="{4545C3F1-89C8-4B69-BC6C-C69DD34277BC}" type="presParOf" srcId="{F360DA74-67C9-410E-8D41-E244D26A91C4}" destId="{413D163A-5D4B-4BCC-9706-2201BF603BDF}" srcOrd="1" destOrd="0" presId="urn:microsoft.com/office/officeart/2018/2/layout/IconVerticalSolidList"/>
    <dgm:cxn modelId="{4FB0FAF8-E84D-4647-A6AC-C59D38A3E563}" type="presParOf" srcId="{F360DA74-67C9-410E-8D41-E244D26A91C4}" destId="{95849C11-FF89-4C79-9B52-815CC03CFC89}" srcOrd="2" destOrd="0" presId="urn:microsoft.com/office/officeart/2018/2/layout/IconVerticalSolidList"/>
    <dgm:cxn modelId="{46C99F41-94D1-4E2C-9608-D4367C5AAE4F}" type="presParOf" srcId="{F360DA74-67C9-410E-8D41-E244D26A91C4}" destId="{3D17A6B7-E387-414B-8ED0-99A8ED06AA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04C2-4AB7-45D1-A0C6-13EE1896E060}">
      <dsp:nvSpPr>
        <dsp:cNvPr id="0" name=""/>
        <dsp:cNvSpPr/>
      </dsp:nvSpPr>
      <dsp:spPr>
        <a:xfrm>
          <a:off x="0" y="718"/>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3E7DD-25AA-4A25-B96A-417287296B5F}">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 = open("test.txt",’a’) </a:t>
          </a:r>
        </a:p>
      </dsp:txBody>
      <dsp:txXfrm>
        <a:off x="0" y="718"/>
        <a:ext cx="6513603" cy="1176797"/>
      </dsp:txXfrm>
    </dsp:sp>
    <dsp:sp modelId="{7756352D-74B4-442D-95C7-119D30F9E991}">
      <dsp:nvSpPr>
        <dsp:cNvPr id="0" name=""/>
        <dsp:cNvSpPr/>
      </dsp:nvSpPr>
      <dsp:spPr>
        <a:xfrm>
          <a:off x="0" y="1177516"/>
          <a:ext cx="6513603"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5B217-F8BC-4C50-91B1-D0355DCD5482}">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fp.write("my first file\n")</a:t>
          </a:r>
        </a:p>
      </dsp:txBody>
      <dsp:txXfrm>
        <a:off x="0" y="1177516"/>
        <a:ext cx="6513603" cy="1176797"/>
      </dsp:txXfrm>
    </dsp:sp>
    <dsp:sp modelId="{A3DA863E-54F0-4FF9-B455-94C47668025A}">
      <dsp:nvSpPr>
        <dsp:cNvPr id="0" name=""/>
        <dsp:cNvSpPr/>
      </dsp:nvSpPr>
      <dsp:spPr>
        <a:xfrm>
          <a:off x="0" y="2354314"/>
          <a:ext cx="651360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10115-8675-4698-B307-722E9466ACD7}">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fp.write("This file\n\n")</a:t>
          </a:r>
        </a:p>
      </dsp:txBody>
      <dsp:txXfrm>
        <a:off x="0" y="2354314"/>
        <a:ext cx="6513603" cy="1176797"/>
      </dsp:txXfrm>
    </dsp:sp>
    <dsp:sp modelId="{F8D050EB-2263-480D-AF5B-2EDE35BC318E}">
      <dsp:nvSpPr>
        <dsp:cNvPr id="0" name=""/>
        <dsp:cNvSpPr/>
      </dsp:nvSpPr>
      <dsp:spPr>
        <a:xfrm>
          <a:off x="0" y="3531111"/>
          <a:ext cx="6513603"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A4FC5-52B7-4C09-9C8C-69AE5E768251}">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fp.write("contains three lines\n")</a:t>
          </a:r>
        </a:p>
      </dsp:txBody>
      <dsp:txXfrm>
        <a:off x="0" y="3531111"/>
        <a:ext cx="6513603" cy="1176797"/>
      </dsp:txXfrm>
    </dsp:sp>
    <dsp:sp modelId="{6078431F-F24B-4DC9-A652-D866FAC96EC4}">
      <dsp:nvSpPr>
        <dsp:cNvPr id="0" name=""/>
        <dsp:cNvSpPr/>
      </dsp:nvSpPr>
      <dsp:spPr>
        <a:xfrm>
          <a:off x="0" y="4707909"/>
          <a:ext cx="651360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11DD6-B17F-40FB-B0E5-B1A4606CE680}">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fp.close()</a:t>
          </a:r>
        </a:p>
      </dsp:txBody>
      <dsp:txXfrm>
        <a:off x="0" y="4707909"/>
        <a:ext cx="6513603" cy="117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E7862-1CC5-4BB2-8F4C-4BCA869A383C}">
      <dsp:nvSpPr>
        <dsp:cNvPr id="0" name=""/>
        <dsp:cNvSpPr/>
      </dsp:nvSpPr>
      <dsp:spPr>
        <a:xfrm>
          <a:off x="0" y="1290087"/>
          <a:ext cx="6513603"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fp.seek(0)</a:t>
          </a:r>
        </a:p>
      </dsp:txBody>
      <dsp:txXfrm>
        <a:off x="76105" y="1366192"/>
        <a:ext cx="6361393" cy="1406815"/>
      </dsp:txXfrm>
    </dsp:sp>
    <dsp:sp modelId="{E6C3FEF7-23B6-4513-9AFF-ABAEE85C41C4}">
      <dsp:nvSpPr>
        <dsp:cNvPr id="0" name=""/>
        <dsp:cNvSpPr/>
      </dsp:nvSpPr>
      <dsp:spPr>
        <a:xfrm>
          <a:off x="0" y="3036313"/>
          <a:ext cx="6513603"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fp.tell()</a:t>
          </a:r>
        </a:p>
      </dsp:txBody>
      <dsp:txXfrm>
        <a:off x="76105" y="3112418"/>
        <a:ext cx="6361393"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D13E7-91E4-4DCC-98D6-6CB1AC3CA663}">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E2004-44C9-48D4-AD6D-19A18EFBADC7}">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DD0D9-CF6F-4C94-998F-0A58D2F9CED6}">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words</a:t>
          </a:r>
          <a:endParaRPr lang="en-US" sz="1900" kern="1200"/>
        </a:p>
      </dsp:txBody>
      <dsp:txXfrm>
        <a:off x="1131174" y="4597"/>
        <a:ext cx="5382429" cy="979371"/>
      </dsp:txXfrm>
    </dsp:sp>
    <dsp:sp modelId="{8F083DC1-A2A2-480B-BF25-6BCB2C460F87}">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9A91-E9A3-4B99-9CB5-267EAC20CBE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55192-2928-48D9-B684-0964FB64145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character (with space)</a:t>
          </a:r>
          <a:endParaRPr lang="en-US" sz="1900" kern="1200"/>
        </a:p>
      </dsp:txBody>
      <dsp:txXfrm>
        <a:off x="1131174" y="1228812"/>
        <a:ext cx="5382429" cy="979371"/>
      </dsp:txXfrm>
    </dsp:sp>
    <dsp:sp modelId="{AFC75F2B-2DF6-4F1C-B5EA-3126C226E720}">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8E10D-D534-41DC-8D15-CE274515A5B7}">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1CEED-B2F4-4C60-AAD4-D9F97E49217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character (without space)</a:t>
          </a:r>
          <a:endParaRPr lang="en-US" sz="1900" kern="1200"/>
        </a:p>
      </dsp:txBody>
      <dsp:txXfrm>
        <a:off x="1131174" y="2453027"/>
        <a:ext cx="5382429" cy="979371"/>
      </dsp:txXfrm>
    </dsp:sp>
    <dsp:sp modelId="{D19B87D4-3166-4B5D-B15A-3649F9DAC226}">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3A235-62FF-4957-BEFF-E2D1791D2D7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B3945-795C-4E82-BAEB-8D6B4D33933E}">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Frequency of character</a:t>
          </a:r>
          <a:endParaRPr lang="en-US" sz="1900" kern="1200"/>
        </a:p>
      </dsp:txBody>
      <dsp:txXfrm>
        <a:off x="1131174" y="3677241"/>
        <a:ext cx="5382429" cy="979371"/>
      </dsp:txXfrm>
    </dsp:sp>
    <dsp:sp modelId="{CE95D123-2ABB-488D-AA49-B63492CBE220}">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D163A-5D4B-4BCC-9706-2201BF603BDF}">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7A6B7-E387-414B-8ED0-99A8ED06AAC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Number of paragraph</a:t>
          </a:r>
          <a:endParaRPr lang="en-US" sz="1900" kern="1200"/>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4D6A-3F76-40BD-B7F5-7180BDAE5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59B3B0-2E1C-4BA9-8D97-69B562B43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251C4-6B55-4248-8AE2-74DC7A19713E}"/>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5" name="Footer Placeholder 4">
            <a:extLst>
              <a:ext uri="{FF2B5EF4-FFF2-40B4-BE49-F238E27FC236}">
                <a16:creationId xmlns:a16="http://schemas.microsoft.com/office/drawing/2014/main" id="{A41CC467-3314-4660-8FD7-B3A5AA176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D5A2A-35BB-4DB9-91F1-6C18416F4120}"/>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418066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408-9315-4218-B53B-0C526FB25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10E45-4454-4011-A9F3-C769DB06C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E0D7-00A7-473D-B69D-5A011F80B146}"/>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5" name="Footer Placeholder 4">
            <a:extLst>
              <a:ext uri="{FF2B5EF4-FFF2-40B4-BE49-F238E27FC236}">
                <a16:creationId xmlns:a16="http://schemas.microsoft.com/office/drawing/2014/main" id="{8D7E93E1-A34B-459B-9530-E91688344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E0E40-E4FA-4A09-A8B4-B029819AF82D}"/>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15885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7781C-FB4A-4568-B221-3B36FCE9F9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567C69-A555-47D4-AEC9-B71D676442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18BA6-3082-450C-A59C-6F77C67CD40F}"/>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5" name="Footer Placeholder 4">
            <a:extLst>
              <a:ext uri="{FF2B5EF4-FFF2-40B4-BE49-F238E27FC236}">
                <a16:creationId xmlns:a16="http://schemas.microsoft.com/office/drawing/2014/main" id="{31DFA9A7-31A3-42ED-9571-2DCF7DCB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D247C-B450-41D6-B71B-F7FD5F750EE4}"/>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35649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9CA3-959B-4AF6-96CC-9DC61695A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6FD92-7208-4DE1-AD78-4E9DCB990A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98DD6-D9B0-4D3C-9F2B-1DBCB47F4546}"/>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5" name="Footer Placeholder 4">
            <a:extLst>
              <a:ext uri="{FF2B5EF4-FFF2-40B4-BE49-F238E27FC236}">
                <a16:creationId xmlns:a16="http://schemas.microsoft.com/office/drawing/2014/main" id="{2F2DE5B8-22A5-4534-8171-68A9FD388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A737-887D-487A-B3A3-2E3100AC4A37}"/>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69766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1F1E-EEF6-4EEE-BD16-A488E8BAF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F7586-3657-4A4B-A9BD-C7F471B77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CF98E3-F98C-4180-ACF9-835EE3F27826}"/>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5" name="Footer Placeholder 4">
            <a:extLst>
              <a:ext uri="{FF2B5EF4-FFF2-40B4-BE49-F238E27FC236}">
                <a16:creationId xmlns:a16="http://schemas.microsoft.com/office/drawing/2014/main" id="{BC28C32C-17E2-4F8A-AE4B-3872CAAB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218A8-3759-44C9-AC42-0D3D13F05215}"/>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0569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3D97-FD2F-412A-8A05-298EF991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46891-284C-4E2F-963D-0A4D37CC43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2085F4-F9C0-4A11-8466-1E0E1C5581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B1EC6-6EB5-404B-97A1-A508CEED43D7}"/>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6" name="Footer Placeholder 5">
            <a:extLst>
              <a:ext uri="{FF2B5EF4-FFF2-40B4-BE49-F238E27FC236}">
                <a16:creationId xmlns:a16="http://schemas.microsoft.com/office/drawing/2014/main" id="{35BD8CEF-A2DB-4B54-9B66-D7E45721A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11160-B273-4890-8F2A-084DB000FC0E}"/>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69208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60C2-500C-402E-ABCB-53112BDBA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C11422-2CC9-4139-873C-0B09B4EB7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6C92DE-0EF0-449F-9B45-FDD7D012FF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DCD1-D98B-48F4-B679-8035F5C95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DDAD04-2B33-408E-B1CD-DE30FE86F5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ED3053-04CB-48A6-9C4F-E31F0B4F2E47}"/>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8" name="Footer Placeholder 7">
            <a:extLst>
              <a:ext uri="{FF2B5EF4-FFF2-40B4-BE49-F238E27FC236}">
                <a16:creationId xmlns:a16="http://schemas.microsoft.com/office/drawing/2014/main" id="{862EF870-A2F9-446E-9B46-94C88BE3A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B8702-7894-4FDD-9E6C-E750FEEDB99C}"/>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315460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60A8-C894-421A-8652-04065FA20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0CC621-116B-4322-A390-EB2E6D4A22D6}"/>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4" name="Footer Placeholder 3">
            <a:extLst>
              <a:ext uri="{FF2B5EF4-FFF2-40B4-BE49-F238E27FC236}">
                <a16:creationId xmlns:a16="http://schemas.microsoft.com/office/drawing/2014/main" id="{EAE23C68-D83C-42BB-8DC3-E22FA1BB60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3E1FA8-7F0C-4B43-97DD-E0FCB55AA94B}"/>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56786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24092-9F08-431C-BBD4-BE4060D25C1C}"/>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3" name="Footer Placeholder 2">
            <a:extLst>
              <a:ext uri="{FF2B5EF4-FFF2-40B4-BE49-F238E27FC236}">
                <a16:creationId xmlns:a16="http://schemas.microsoft.com/office/drawing/2014/main" id="{65452BC0-7A42-4384-8303-23AD847565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A57E2-6A54-42E5-8C0E-CB0A1C05AA73}"/>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97836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794F-CDF2-4F3A-BC3A-5C7000EDB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AA888-50DA-4985-9FF1-2B634E814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A23AF-B22D-4EB6-8CC3-C176990D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E8AD29-AE5D-4812-94AB-E60CD6B62F1A}"/>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6" name="Footer Placeholder 5">
            <a:extLst>
              <a:ext uri="{FF2B5EF4-FFF2-40B4-BE49-F238E27FC236}">
                <a16:creationId xmlns:a16="http://schemas.microsoft.com/office/drawing/2014/main" id="{50025EA6-8065-4628-869D-1D6BD8CAA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D47AA-7AE0-4EC0-A9E4-5B37DF2AF50A}"/>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165409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925A-E3B1-45E2-A418-65434A022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908B61-356F-4523-A72E-613F0BA5A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2F8536-C0CE-4F1A-AE68-ED0B76C5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11D661-C2F1-4168-9520-60CE69C3AB25}"/>
              </a:ext>
            </a:extLst>
          </p:cNvPr>
          <p:cNvSpPr>
            <a:spLocks noGrp="1"/>
          </p:cNvSpPr>
          <p:nvPr>
            <p:ph type="dt" sz="half" idx="10"/>
          </p:nvPr>
        </p:nvSpPr>
        <p:spPr/>
        <p:txBody>
          <a:bodyPr/>
          <a:lstStyle/>
          <a:p>
            <a:fld id="{F9F50E2B-B1D2-4965-81BB-8E8805D6EBBF}" type="datetimeFigureOut">
              <a:rPr lang="en-US" smtClean="0"/>
              <a:t>10/9/2019</a:t>
            </a:fld>
            <a:endParaRPr lang="en-US"/>
          </a:p>
        </p:txBody>
      </p:sp>
      <p:sp>
        <p:nvSpPr>
          <p:cNvPr id="6" name="Footer Placeholder 5">
            <a:extLst>
              <a:ext uri="{FF2B5EF4-FFF2-40B4-BE49-F238E27FC236}">
                <a16:creationId xmlns:a16="http://schemas.microsoft.com/office/drawing/2014/main" id="{D59B6F83-59D2-4E27-876A-560FD2116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80EE7-5709-4565-A4CB-43B7061AD2A8}"/>
              </a:ext>
            </a:extLst>
          </p:cNvPr>
          <p:cNvSpPr>
            <a:spLocks noGrp="1"/>
          </p:cNvSpPr>
          <p:nvPr>
            <p:ph type="sldNum" sz="quarter" idx="12"/>
          </p:nvPr>
        </p:nvSpPr>
        <p:spPr/>
        <p:txBody>
          <a:bodyPr/>
          <a:lstStyle/>
          <a:p>
            <a:fld id="{6823E090-0ED6-43E2-BBC7-969753F4089A}" type="slidenum">
              <a:rPr lang="en-US" smtClean="0"/>
              <a:t>‹#›</a:t>
            </a:fld>
            <a:endParaRPr lang="en-US"/>
          </a:p>
        </p:txBody>
      </p:sp>
    </p:spTree>
    <p:extLst>
      <p:ext uri="{BB962C8B-B14F-4D97-AF65-F5344CB8AC3E}">
        <p14:creationId xmlns:p14="http://schemas.microsoft.com/office/powerpoint/2010/main" val="299399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99127-AD4C-462B-8256-10ADC1B07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DC87A-033D-46A3-881C-1E29697E4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D7E5B-E597-443E-9EBA-578EF0A20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0E2B-B1D2-4965-81BB-8E8805D6EBBF}" type="datetimeFigureOut">
              <a:rPr lang="en-US" smtClean="0"/>
              <a:t>10/9/2019</a:t>
            </a:fld>
            <a:endParaRPr lang="en-US"/>
          </a:p>
        </p:txBody>
      </p:sp>
      <p:sp>
        <p:nvSpPr>
          <p:cNvPr id="5" name="Footer Placeholder 4">
            <a:extLst>
              <a:ext uri="{FF2B5EF4-FFF2-40B4-BE49-F238E27FC236}">
                <a16:creationId xmlns:a16="http://schemas.microsoft.com/office/drawing/2014/main" id="{5BD39432-F3C1-4B0F-9827-518D2B17E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36C15-107A-4305-95F8-691C0930E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3E090-0ED6-43E2-BBC7-969753F4089A}" type="slidenum">
              <a:rPr lang="en-US" smtClean="0"/>
              <a:t>‹#›</a:t>
            </a:fld>
            <a:endParaRPr lang="en-US"/>
          </a:p>
        </p:txBody>
      </p:sp>
    </p:spTree>
    <p:extLst>
      <p:ext uri="{BB962C8B-B14F-4D97-AF65-F5344CB8AC3E}">
        <p14:creationId xmlns:p14="http://schemas.microsoft.com/office/powerpoint/2010/main" val="125383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E6BCC2-3758-4B9C-8308-492FF50D4108}"/>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File Handling</a:t>
            </a:r>
          </a:p>
        </p:txBody>
      </p:sp>
    </p:spTree>
    <p:extLst>
      <p:ext uri="{BB962C8B-B14F-4D97-AF65-F5344CB8AC3E}">
        <p14:creationId xmlns:p14="http://schemas.microsoft.com/office/powerpoint/2010/main" val="36748869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87DD-939B-43FC-8D88-65E990F3DD7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5C814BA-7A70-4150-8AB5-350FB79F2F46}"/>
              </a:ext>
            </a:extLst>
          </p:cNvPr>
          <p:cNvSpPr>
            <a:spLocks noGrp="1"/>
          </p:cNvSpPr>
          <p:nvPr>
            <p:ph idx="1"/>
          </p:nvPr>
        </p:nvSpPr>
        <p:spPr>
          <a:xfrm>
            <a:off x="838200" y="1825625"/>
            <a:ext cx="10515600" cy="523292"/>
          </a:xfrm>
        </p:spPr>
        <p:txBody>
          <a:bodyPr/>
          <a:lstStyle/>
          <a:p>
            <a:r>
              <a:rPr lang="en-US" dirty="0"/>
              <a:t>Write a program to copy contain of file X.txt to Y.txt</a:t>
            </a:r>
          </a:p>
        </p:txBody>
      </p:sp>
      <p:sp>
        <p:nvSpPr>
          <p:cNvPr id="4" name="TextBox 3">
            <a:extLst>
              <a:ext uri="{FF2B5EF4-FFF2-40B4-BE49-F238E27FC236}">
                <a16:creationId xmlns:a16="http://schemas.microsoft.com/office/drawing/2014/main" id="{BFF0D635-C2C1-4923-85F2-88FB24C64775}"/>
              </a:ext>
            </a:extLst>
          </p:cNvPr>
          <p:cNvSpPr txBox="1"/>
          <p:nvPr/>
        </p:nvSpPr>
        <p:spPr>
          <a:xfrm>
            <a:off x="4244829" y="2818701"/>
            <a:ext cx="4731391" cy="3046988"/>
          </a:xfrm>
          <a:prstGeom prst="rect">
            <a:avLst/>
          </a:prstGeom>
          <a:noFill/>
        </p:spPr>
        <p:txBody>
          <a:bodyPr wrap="square" rtlCol="0">
            <a:spAutoFit/>
          </a:bodyPr>
          <a:lstStyle/>
          <a:p>
            <a:r>
              <a:rPr lang="en-US" sz="2400" dirty="0" err="1"/>
              <a:t>fpx</a:t>
            </a:r>
            <a:r>
              <a:rPr lang="en-US" sz="2400" dirty="0"/>
              <a:t>=open('</a:t>
            </a:r>
            <a:r>
              <a:rPr lang="en-US" sz="2400" dirty="0" err="1"/>
              <a:t>hello.txt','r</a:t>
            </a:r>
            <a:r>
              <a:rPr lang="en-US" sz="2400" dirty="0"/>
              <a:t>')</a:t>
            </a:r>
          </a:p>
          <a:p>
            <a:r>
              <a:rPr lang="en-US" sz="2400" dirty="0" err="1"/>
              <a:t>fpy</a:t>
            </a:r>
            <a:r>
              <a:rPr lang="en-US" sz="2400" dirty="0"/>
              <a:t>=open('</a:t>
            </a:r>
            <a:r>
              <a:rPr lang="en-US" sz="2400" dirty="0" err="1"/>
              <a:t>new.txt','w</a:t>
            </a:r>
            <a:r>
              <a:rPr lang="en-US" sz="2400" dirty="0"/>
              <a:t>+')</a:t>
            </a:r>
          </a:p>
          <a:p>
            <a:r>
              <a:rPr lang="en-US" sz="2400" dirty="0"/>
              <a:t>for line in </a:t>
            </a:r>
            <a:r>
              <a:rPr lang="en-US" sz="2400" dirty="0" err="1"/>
              <a:t>fpx</a:t>
            </a:r>
            <a:r>
              <a:rPr lang="en-US" sz="2400" dirty="0"/>
              <a:t>:</a:t>
            </a:r>
          </a:p>
          <a:p>
            <a:r>
              <a:rPr lang="en-US" sz="2400" dirty="0"/>
              <a:t>    </a:t>
            </a:r>
            <a:r>
              <a:rPr lang="en-US" sz="2400" dirty="0" err="1"/>
              <a:t>fpy.write</a:t>
            </a:r>
            <a:r>
              <a:rPr lang="en-US" sz="2400" dirty="0"/>
              <a:t>(line)</a:t>
            </a:r>
          </a:p>
          <a:p>
            <a:r>
              <a:rPr lang="en-US" sz="2400" dirty="0" err="1"/>
              <a:t>fpy.seek</a:t>
            </a:r>
            <a:r>
              <a:rPr lang="en-US" sz="2400" dirty="0"/>
              <a:t>(0)</a:t>
            </a:r>
          </a:p>
          <a:p>
            <a:r>
              <a:rPr lang="en-US" sz="2400" dirty="0"/>
              <a:t>print(</a:t>
            </a:r>
            <a:r>
              <a:rPr lang="en-US" sz="2400" dirty="0" err="1"/>
              <a:t>fpy.read</a:t>
            </a:r>
            <a:r>
              <a:rPr lang="en-US" sz="2400" dirty="0"/>
              <a:t>())</a:t>
            </a:r>
          </a:p>
          <a:p>
            <a:r>
              <a:rPr lang="en-US" sz="2400" dirty="0" err="1"/>
              <a:t>fpx.close</a:t>
            </a:r>
            <a:r>
              <a:rPr lang="en-US" sz="2400" dirty="0"/>
              <a:t>()</a:t>
            </a:r>
          </a:p>
          <a:p>
            <a:r>
              <a:rPr lang="en-US" sz="2400" dirty="0" err="1"/>
              <a:t>fpy.close</a:t>
            </a:r>
            <a:r>
              <a:rPr lang="en-US" sz="2400" dirty="0"/>
              <a:t>()</a:t>
            </a:r>
          </a:p>
        </p:txBody>
      </p:sp>
    </p:spTree>
    <p:extLst>
      <p:ext uri="{BB962C8B-B14F-4D97-AF65-F5344CB8AC3E}">
        <p14:creationId xmlns:p14="http://schemas.microsoft.com/office/powerpoint/2010/main" val="265271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D67CB7-8FF9-4332-B785-09B752919EBB}"/>
              </a:ext>
            </a:extLst>
          </p:cNvPr>
          <p:cNvSpPr>
            <a:spLocks noGrp="1"/>
          </p:cNvSpPr>
          <p:nvPr>
            <p:ph type="title"/>
          </p:nvPr>
        </p:nvSpPr>
        <p:spPr>
          <a:xfrm>
            <a:off x="863029" y="1012004"/>
            <a:ext cx="3416158" cy="4795408"/>
          </a:xfrm>
        </p:spPr>
        <p:txBody>
          <a:bodyPr>
            <a:normAutofit/>
          </a:bodyPr>
          <a:lstStyle/>
          <a:p>
            <a:r>
              <a:rPr lang="en-IN">
                <a:solidFill>
                  <a:srgbClr val="FFFFFF"/>
                </a:solidFill>
              </a:rPr>
              <a:t>Write a code to read file and give you summary of the file.</a:t>
            </a:r>
          </a:p>
        </p:txBody>
      </p:sp>
      <p:graphicFrame>
        <p:nvGraphicFramePr>
          <p:cNvPr id="5" name="Content Placeholder 2">
            <a:extLst>
              <a:ext uri="{FF2B5EF4-FFF2-40B4-BE49-F238E27FC236}">
                <a16:creationId xmlns:a16="http://schemas.microsoft.com/office/drawing/2014/main" id="{CD286CD4-42D2-46E7-B56E-C16E26853CF4}"/>
              </a:ext>
            </a:extLst>
          </p:cNvPr>
          <p:cNvGraphicFramePr>
            <a:graphicFrameLocks noGrp="1"/>
          </p:cNvGraphicFramePr>
          <p:nvPr>
            <p:ph idx="1"/>
            <p:extLst>
              <p:ext uri="{D42A27DB-BD31-4B8C-83A1-F6EECF244321}">
                <p14:modId xmlns:p14="http://schemas.microsoft.com/office/powerpoint/2010/main" val="32164061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57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AB3C7-751C-4FD7-80B8-A23BED9AAD9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What is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00FF05-FFED-43DC-ACC6-E446828DD4A9}"/>
              </a:ext>
            </a:extLst>
          </p:cNvPr>
          <p:cNvSpPr>
            <a:spLocks noGrp="1"/>
          </p:cNvSpPr>
          <p:nvPr>
            <p:ph idx="1"/>
          </p:nvPr>
        </p:nvSpPr>
        <p:spPr>
          <a:xfrm>
            <a:off x="4976031" y="963877"/>
            <a:ext cx="6377769" cy="4930246"/>
          </a:xfrm>
        </p:spPr>
        <p:txBody>
          <a:bodyPr anchor="ctr">
            <a:normAutofit/>
          </a:bodyPr>
          <a:lstStyle/>
          <a:p>
            <a:r>
              <a:rPr lang="en-US" sz="2400"/>
              <a:t>File is a named location on disk to store related information. It is used to permanently store data in a non-volatile memory </a:t>
            </a:r>
          </a:p>
          <a:p>
            <a:endParaRPr lang="en-US" sz="2400"/>
          </a:p>
        </p:txBody>
      </p:sp>
    </p:spTree>
    <p:extLst>
      <p:ext uri="{BB962C8B-B14F-4D97-AF65-F5344CB8AC3E}">
        <p14:creationId xmlns:p14="http://schemas.microsoft.com/office/powerpoint/2010/main" val="259810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FC60A-4163-43FB-81F0-06BEBF8E00B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Operation in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114A19-3E34-4B3E-B416-895EC91BE383}"/>
              </a:ext>
            </a:extLst>
          </p:cNvPr>
          <p:cNvSpPr>
            <a:spLocks noGrp="1"/>
          </p:cNvSpPr>
          <p:nvPr>
            <p:ph idx="1"/>
          </p:nvPr>
        </p:nvSpPr>
        <p:spPr>
          <a:xfrm>
            <a:off x="4976031" y="963877"/>
            <a:ext cx="6377769" cy="4930246"/>
          </a:xfrm>
        </p:spPr>
        <p:txBody>
          <a:bodyPr anchor="ctr">
            <a:normAutofit/>
          </a:bodyPr>
          <a:lstStyle/>
          <a:p>
            <a:r>
              <a:rPr lang="en-US" sz="2400"/>
              <a:t>Open a file</a:t>
            </a:r>
          </a:p>
          <a:p>
            <a:r>
              <a:rPr lang="en-US" sz="2400"/>
              <a:t>Read or write (perform operation)</a:t>
            </a:r>
          </a:p>
          <a:p>
            <a:r>
              <a:rPr lang="en-US" sz="2400"/>
              <a:t>Close the file</a:t>
            </a:r>
          </a:p>
          <a:p>
            <a:endParaRPr lang="en-US" sz="2400"/>
          </a:p>
        </p:txBody>
      </p:sp>
    </p:spTree>
    <p:extLst>
      <p:ext uri="{BB962C8B-B14F-4D97-AF65-F5344CB8AC3E}">
        <p14:creationId xmlns:p14="http://schemas.microsoft.com/office/powerpoint/2010/main" val="3994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CC689-E69C-4CAA-9866-FE94E22AF1A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Open a 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50A800-0993-4C73-9BDE-C37D824ED85E}"/>
              </a:ext>
            </a:extLst>
          </p:cNvPr>
          <p:cNvSpPr>
            <a:spLocks noGrp="1"/>
          </p:cNvSpPr>
          <p:nvPr>
            <p:ph idx="1"/>
          </p:nvPr>
        </p:nvSpPr>
        <p:spPr>
          <a:xfrm>
            <a:off x="4976031" y="963877"/>
            <a:ext cx="6377769" cy="4930246"/>
          </a:xfrm>
        </p:spPr>
        <p:txBody>
          <a:bodyPr anchor="ctr">
            <a:normAutofit/>
          </a:bodyPr>
          <a:lstStyle/>
          <a:p>
            <a:r>
              <a:rPr lang="en-US" sz="2400"/>
              <a:t>File_pointer = open(&lt;file_name/path&gt;, &lt;access_mode&gt;)</a:t>
            </a:r>
          </a:p>
        </p:txBody>
      </p:sp>
    </p:spTree>
    <p:extLst>
      <p:ext uri="{BB962C8B-B14F-4D97-AF65-F5344CB8AC3E}">
        <p14:creationId xmlns:p14="http://schemas.microsoft.com/office/powerpoint/2010/main" val="9164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09687-C0BA-4368-928B-88DA42EB357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File mode</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73D84C5-CC15-4409-9D6F-C374C70614C9}"/>
              </a:ext>
            </a:extLst>
          </p:cNvPr>
          <p:cNvGraphicFramePr>
            <a:graphicFrameLocks noGrp="1"/>
          </p:cNvGraphicFramePr>
          <p:nvPr>
            <p:extLst>
              <p:ext uri="{D42A27DB-BD31-4B8C-83A1-F6EECF244321}">
                <p14:modId xmlns:p14="http://schemas.microsoft.com/office/powerpoint/2010/main" val="199817051"/>
              </p:ext>
            </p:extLst>
          </p:nvPr>
        </p:nvGraphicFramePr>
        <p:xfrm>
          <a:off x="5153822" y="637467"/>
          <a:ext cx="6553546" cy="5591012"/>
        </p:xfrm>
        <a:graphic>
          <a:graphicData uri="http://schemas.openxmlformats.org/drawingml/2006/table">
            <a:tbl>
              <a:tblPr/>
              <a:tblGrid>
                <a:gridCol w="488714">
                  <a:extLst>
                    <a:ext uri="{9D8B030D-6E8A-4147-A177-3AD203B41FA5}">
                      <a16:colId xmlns:a16="http://schemas.microsoft.com/office/drawing/2014/main" val="2222157744"/>
                    </a:ext>
                  </a:extLst>
                </a:gridCol>
                <a:gridCol w="6064832">
                  <a:extLst>
                    <a:ext uri="{9D8B030D-6E8A-4147-A177-3AD203B41FA5}">
                      <a16:colId xmlns:a16="http://schemas.microsoft.com/office/drawing/2014/main" val="3639699612"/>
                    </a:ext>
                  </a:extLst>
                </a:gridCol>
              </a:tblGrid>
              <a:tr h="705194">
                <a:tc>
                  <a:txBody>
                    <a:bodyPr/>
                    <a:lstStyle/>
                    <a:p>
                      <a:pPr algn="ctr" fontAlgn="t"/>
                      <a:r>
                        <a:rPr lang="en-US" sz="1400">
                          <a:effectLst/>
                        </a:rPr>
                        <a:t>1</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r </a:t>
                      </a:r>
                    </a:p>
                    <a:p>
                      <a:pPr algn="just" fontAlgn="t"/>
                      <a:r>
                        <a:rPr lang="en-US" sz="1400" dirty="0">
                          <a:solidFill>
                            <a:srgbClr val="000000"/>
                          </a:solidFill>
                          <a:effectLst/>
                        </a:rPr>
                        <a:t>Opens a file for reading only. The file pointer is placed at the beginning of the file. This is the default mode.</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1114846"/>
                  </a:ext>
                </a:extLst>
              </a:tr>
              <a:tr h="705194">
                <a:tc>
                  <a:txBody>
                    <a:bodyPr/>
                    <a:lstStyle/>
                    <a:p>
                      <a:pPr algn="ctr" fontAlgn="t"/>
                      <a:r>
                        <a:rPr lang="en-US" sz="1400">
                          <a:effectLst/>
                        </a:rPr>
                        <a:t>2</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rb  </a:t>
                      </a:r>
                    </a:p>
                    <a:p>
                      <a:pPr algn="just" fontAlgn="t"/>
                      <a:r>
                        <a:rPr lang="en-US" sz="1400">
                          <a:solidFill>
                            <a:srgbClr val="000000"/>
                          </a:solidFill>
                          <a:effectLst/>
                        </a:rPr>
                        <a:t>Opens a file for reading only in binary format. The file pointer is placed at the beginning of the file. This is the default mode.</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7166237"/>
                  </a:ext>
                </a:extLst>
              </a:tr>
              <a:tr h="705194">
                <a:tc>
                  <a:txBody>
                    <a:bodyPr/>
                    <a:lstStyle/>
                    <a:p>
                      <a:pPr algn="ctr" fontAlgn="t"/>
                      <a:r>
                        <a:rPr lang="en-US" sz="1400">
                          <a:effectLst/>
                        </a:rPr>
                        <a:t>3</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r+ </a:t>
                      </a:r>
                    </a:p>
                    <a:p>
                      <a:pPr algn="just" fontAlgn="t"/>
                      <a:r>
                        <a:rPr lang="en-US" sz="1400">
                          <a:solidFill>
                            <a:srgbClr val="000000"/>
                          </a:solidFill>
                          <a:effectLst/>
                        </a:rPr>
                        <a:t>Opens a file for both reading and writing. The file pointer placed at the beginning of the file.</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0194970"/>
                  </a:ext>
                </a:extLst>
              </a:tr>
              <a:tr h="705194">
                <a:tc>
                  <a:txBody>
                    <a:bodyPr/>
                    <a:lstStyle/>
                    <a:p>
                      <a:pPr algn="ctr" fontAlgn="t"/>
                      <a:r>
                        <a:rPr lang="en-US" sz="1400" dirty="0">
                          <a:effectLst/>
                        </a:rPr>
                        <a:t>4</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w </a:t>
                      </a:r>
                    </a:p>
                    <a:p>
                      <a:pPr algn="just" fontAlgn="t"/>
                      <a:r>
                        <a:rPr lang="en-US" sz="1400">
                          <a:solidFill>
                            <a:srgbClr val="000000"/>
                          </a:solidFill>
                          <a:effectLst/>
                        </a:rPr>
                        <a:t>Opens a file for writing only. Overwrites the file if the file exists. If the file does not exist, creates a new file for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9358290"/>
                  </a:ext>
                </a:extLst>
              </a:tr>
              <a:tr h="923412">
                <a:tc>
                  <a:txBody>
                    <a:bodyPr/>
                    <a:lstStyle/>
                    <a:p>
                      <a:pPr algn="ctr" fontAlgn="t"/>
                      <a:r>
                        <a:rPr lang="en-US" sz="1400" dirty="0">
                          <a:effectLst/>
                        </a:rPr>
                        <a:t>5</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w+ </a:t>
                      </a:r>
                    </a:p>
                    <a:p>
                      <a:pPr algn="just" fontAlgn="t"/>
                      <a:r>
                        <a:rPr lang="en-US" sz="1400">
                          <a:solidFill>
                            <a:srgbClr val="000000"/>
                          </a:solidFill>
                          <a:effectLst/>
                        </a:rPr>
                        <a:t>Opens a file for both writing and reading. Overwrites the existing file if the file exists. If the file does not exist, creates a new file for reading and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840678"/>
                  </a:ext>
                </a:extLst>
              </a:tr>
              <a:tr h="923412">
                <a:tc>
                  <a:txBody>
                    <a:bodyPr/>
                    <a:lstStyle/>
                    <a:p>
                      <a:pPr algn="ctr" fontAlgn="t"/>
                      <a:r>
                        <a:rPr lang="en-US" sz="1400" dirty="0">
                          <a:effectLst/>
                        </a:rPr>
                        <a:t>6</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a </a:t>
                      </a:r>
                    </a:p>
                    <a:p>
                      <a:pPr algn="just" fontAlgn="t"/>
                      <a:r>
                        <a:rPr lang="en-US" sz="1400">
                          <a:solidFill>
                            <a:srgbClr val="000000"/>
                          </a:solidFill>
                          <a:effectLst/>
                        </a:rPr>
                        <a:t>Opens a file for appending. The file pointer is at the end of the file if the file exists. That is, the file is in the append mode. If the file does not exist, it creates a new file for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4227663"/>
                  </a:ext>
                </a:extLst>
              </a:tr>
              <a:tr h="923412">
                <a:tc>
                  <a:txBody>
                    <a:bodyPr/>
                    <a:lstStyle/>
                    <a:p>
                      <a:pPr algn="ctr" fontAlgn="t"/>
                      <a:r>
                        <a:rPr lang="en-US" sz="1400" dirty="0">
                          <a:effectLst/>
                        </a:rPr>
                        <a:t>7</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a+ </a:t>
                      </a:r>
                    </a:p>
                    <a:p>
                      <a:pPr algn="just" fontAlgn="t"/>
                      <a:r>
                        <a:rPr lang="en-US" sz="1400" dirty="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10723" marR="10723" marT="10723" marB="107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39909296"/>
                  </a:ext>
                </a:extLst>
              </a:tr>
            </a:tbl>
          </a:graphicData>
        </a:graphic>
      </p:graphicFrame>
    </p:spTree>
    <p:extLst>
      <p:ext uri="{BB962C8B-B14F-4D97-AF65-F5344CB8AC3E}">
        <p14:creationId xmlns:p14="http://schemas.microsoft.com/office/powerpoint/2010/main" val="139981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1E8D-C550-4276-AAA1-D8A0A728B4FF}"/>
              </a:ext>
            </a:extLst>
          </p:cNvPr>
          <p:cNvSpPr>
            <a:spLocks noGrp="1"/>
          </p:cNvSpPr>
          <p:nvPr>
            <p:ph type="title"/>
          </p:nvPr>
        </p:nvSpPr>
        <p:spPr/>
        <p:txBody>
          <a:bodyPr/>
          <a:lstStyle/>
          <a:p>
            <a:r>
              <a:rPr lang="en-US" dirty="0"/>
              <a:t>Reading from file</a:t>
            </a:r>
          </a:p>
        </p:txBody>
      </p:sp>
      <p:sp>
        <p:nvSpPr>
          <p:cNvPr id="3" name="Content Placeholder 2">
            <a:extLst>
              <a:ext uri="{FF2B5EF4-FFF2-40B4-BE49-F238E27FC236}">
                <a16:creationId xmlns:a16="http://schemas.microsoft.com/office/drawing/2014/main" id="{1C63677E-C5FF-4AA5-B093-1BA9C1286508}"/>
              </a:ext>
            </a:extLst>
          </p:cNvPr>
          <p:cNvSpPr>
            <a:spLocks noGrp="1"/>
          </p:cNvSpPr>
          <p:nvPr>
            <p:ph idx="1"/>
          </p:nvPr>
        </p:nvSpPr>
        <p:spPr>
          <a:xfrm>
            <a:off x="838200" y="1825625"/>
            <a:ext cx="5143150" cy="4351338"/>
          </a:xfrm>
        </p:spPr>
        <p:txBody>
          <a:bodyPr/>
          <a:lstStyle/>
          <a:p>
            <a:r>
              <a:rPr lang="en-US" dirty="0" err="1"/>
              <a:t>fp</a:t>
            </a:r>
            <a:r>
              <a:rPr lang="en-US" dirty="0"/>
              <a:t> = open(" filehandle.txt", "r")</a:t>
            </a:r>
          </a:p>
          <a:p>
            <a:r>
              <a:rPr lang="en-US" dirty="0"/>
              <a:t>print(</a:t>
            </a:r>
            <a:r>
              <a:rPr lang="en-US" dirty="0" err="1"/>
              <a:t>fp.read</a:t>
            </a:r>
            <a:r>
              <a:rPr lang="en-US" dirty="0"/>
              <a:t>())</a:t>
            </a:r>
          </a:p>
          <a:p>
            <a:r>
              <a:rPr lang="en-US" dirty="0"/>
              <a:t>print(</a:t>
            </a:r>
            <a:r>
              <a:rPr lang="en-US" dirty="0" err="1"/>
              <a:t>fp.read</a:t>
            </a:r>
            <a:r>
              <a:rPr lang="en-US" dirty="0"/>
              <a:t>(5))</a:t>
            </a:r>
          </a:p>
          <a:p>
            <a:r>
              <a:rPr lang="en-US" dirty="0"/>
              <a:t>print(</a:t>
            </a:r>
            <a:r>
              <a:rPr lang="en-US" dirty="0" err="1"/>
              <a:t>fp.readline</a:t>
            </a:r>
            <a:r>
              <a:rPr lang="en-US" dirty="0"/>
              <a:t>())</a:t>
            </a:r>
          </a:p>
          <a:p>
            <a:r>
              <a:rPr lang="en-US" dirty="0" err="1"/>
              <a:t>fp.close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7A395B8F-1BAD-454F-BCD8-9306EF89AC9B}"/>
              </a:ext>
            </a:extLst>
          </p:cNvPr>
          <p:cNvSpPr txBox="1"/>
          <p:nvPr/>
        </p:nvSpPr>
        <p:spPr>
          <a:xfrm>
            <a:off x="7860484" y="1568741"/>
            <a:ext cx="4275081" cy="1200329"/>
          </a:xfrm>
          <a:prstGeom prst="rect">
            <a:avLst/>
          </a:prstGeom>
          <a:noFill/>
        </p:spPr>
        <p:txBody>
          <a:bodyPr wrap="none" rtlCol="0">
            <a:spAutoFit/>
          </a:bodyPr>
          <a:lstStyle/>
          <a:p>
            <a:r>
              <a:rPr lang="en-US" dirty="0"/>
              <a:t>Hello! Welcome to filehandle.txt</a:t>
            </a:r>
          </a:p>
          <a:p>
            <a:r>
              <a:rPr lang="en-US" dirty="0"/>
              <a:t>Reading the file is very easy.</a:t>
            </a:r>
          </a:p>
          <a:p>
            <a:r>
              <a:rPr lang="en-US" dirty="0"/>
              <a:t>Now you can read a file from your hard disk</a:t>
            </a:r>
          </a:p>
          <a:p>
            <a:r>
              <a:rPr lang="en-US" dirty="0"/>
              <a:t>Good Luck!</a:t>
            </a:r>
          </a:p>
        </p:txBody>
      </p:sp>
      <p:sp>
        <p:nvSpPr>
          <p:cNvPr id="5" name="TextBox 4">
            <a:extLst>
              <a:ext uri="{FF2B5EF4-FFF2-40B4-BE49-F238E27FC236}">
                <a16:creationId xmlns:a16="http://schemas.microsoft.com/office/drawing/2014/main" id="{63F63296-57F2-4FA2-9FCA-AC088F04090C}"/>
              </a:ext>
            </a:extLst>
          </p:cNvPr>
          <p:cNvSpPr txBox="1"/>
          <p:nvPr/>
        </p:nvSpPr>
        <p:spPr>
          <a:xfrm>
            <a:off x="7801761" y="1195521"/>
            <a:ext cx="1463029" cy="369332"/>
          </a:xfrm>
          <a:prstGeom prst="rect">
            <a:avLst/>
          </a:prstGeom>
          <a:noFill/>
        </p:spPr>
        <p:txBody>
          <a:bodyPr wrap="none" rtlCol="0">
            <a:spAutoFit/>
          </a:bodyPr>
          <a:lstStyle/>
          <a:p>
            <a:r>
              <a:rPr lang="en-US" b="1" dirty="0"/>
              <a:t>filehandle.txt</a:t>
            </a:r>
          </a:p>
        </p:txBody>
      </p:sp>
    </p:spTree>
    <p:extLst>
      <p:ext uri="{BB962C8B-B14F-4D97-AF65-F5344CB8AC3E}">
        <p14:creationId xmlns:p14="http://schemas.microsoft.com/office/powerpoint/2010/main" val="340261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0C35-70E0-49A5-8D18-CE5EB7EB3AC4}"/>
              </a:ext>
            </a:extLst>
          </p:cNvPr>
          <p:cNvSpPr>
            <a:spLocks noGrp="1"/>
          </p:cNvSpPr>
          <p:nvPr>
            <p:ph type="title"/>
          </p:nvPr>
        </p:nvSpPr>
        <p:spPr>
          <a:xfrm>
            <a:off x="838200" y="365125"/>
            <a:ext cx="10515600" cy="1325563"/>
          </a:xfrm>
        </p:spPr>
        <p:txBody>
          <a:bodyPr/>
          <a:lstStyle/>
          <a:p>
            <a:r>
              <a:rPr lang="en-US"/>
              <a:t>Write into file</a:t>
            </a:r>
            <a:endParaRPr lang="en-US" dirty="0"/>
          </a:p>
        </p:txBody>
      </p:sp>
      <p:sp>
        <p:nvSpPr>
          <p:cNvPr id="3" name="Content Placeholder 2">
            <a:extLst>
              <a:ext uri="{FF2B5EF4-FFF2-40B4-BE49-F238E27FC236}">
                <a16:creationId xmlns:a16="http://schemas.microsoft.com/office/drawing/2014/main" id="{9FF19841-A93C-461B-B1CC-7680504151F3}"/>
              </a:ext>
            </a:extLst>
          </p:cNvPr>
          <p:cNvSpPr>
            <a:spLocks noGrp="1"/>
          </p:cNvSpPr>
          <p:nvPr>
            <p:ph idx="1"/>
          </p:nvPr>
        </p:nvSpPr>
        <p:spPr>
          <a:xfrm>
            <a:off x="838200" y="1825625"/>
            <a:ext cx="5419987" cy="4351338"/>
          </a:xfrm>
        </p:spPr>
        <p:txBody>
          <a:bodyPr/>
          <a:lstStyle/>
          <a:p>
            <a:pPr marL="0" indent="0">
              <a:buNone/>
            </a:pPr>
            <a:r>
              <a:rPr lang="en-US"/>
              <a:t>with open("test.txt",'w') as fp:</a:t>
            </a:r>
          </a:p>
          <a:p>
            <a:pPr marL="0" indent="0">
              <a:buNone/>
            </a:pPr>
            <a:r>
              <a:rPr lang="en-US"/>
              <a:t>   fp.write("my first file\n")</a:t>
            </a:r>
          </a:p>
          <a:p>
            <a:pPr marL="0" indent="0">
              <a:buNone/>
            </a:pPr>
            <a:r>
              <a:rPr lang="en-US"/>
              <a:t>   fp.write("This file\n\n")</a:t>
            </a:r>
          </a:p>
          <a:p>
            <a:pPr marL="0" indent="0">
              <a:buNone/>
            </a:pPr>
            <a:r>
              <a:rPr lang="en-US"/>
              <a:t>   fp.write("contains three lines\n")</a:t>
            </a:r>
          </a:p>
          <a:p>
            <a:pPr marL="0" indent="0">
              <a:buNone/>
            </a:pPr>
            <a:r>
              <a:rPr lang="en-US"/>
              <a:t>   fp.close()</a:t>
            </a:r>
          </a:p>
          <a:p>
            <a:pPr marL="0" indent="0">
              <a:buNone/>
            </a:pPr>
            <a:endParaRPr lang="en-US"/>
          </a:p>
          <a:p>
            <a:pPr marL="0" indent="0">
              <a:buNone/>
            </a:pPr>
            <a:endParaRPr lang="en-US" dirty="0"/>
          </a:p>
        </p:txBody>
      </p:sp>
      <p:sp>
        <p:nvSpPr>
          <p:cNvPr id="4" name="Content Placeholder 2">
            <a:extLst>
              <a:ext uri="{FF2B5EF4-FFF2-40B4-BE49-F238E27FC236}">
                <a16:creationId xmlns:a16="http://schemas.microsoft.com/office/drawing/2014/main" id="{A55D3D36-7D5D-4D73-B0BB-93802581D49C}"/>
              </a:ext>
            </a:extLst>
          </p:cNvPr>
          <p:cNvSpPr txBox="1">
            <a:spLocks/>
          </p:cNvSpPr>
          <p:nvPr/>
        </p:nvSpPr>
        <p:spPr>
          <a:xfrm>
            <a:off x="6628001" y="1690688"/>
            <a:ext cx="5419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fp = open("test.txt",'w') fp.write("my first file\n")</a:t>
            </a:r>
          </a:p>
          <a:p>
            <a:pPr marL="0" indent="0">
              <a:buFont typeface="Arial" panose="020B0604020202020204" pitchFamily="34" charset="0"/>
              <a:buNone/>
            </a:pPr>
            <a:r>
              <a:rPr lang="en-US"/>
              <a:t>fp.write("This file\n\n")</a:t>
            </a:r>
          </a:p>
          <a:p>
            <a:pPr marL="0" indent="0">
              <a:buFont typeface="Arial" panose="020B0604020202020204" pitchFamily="34" charset="0"/>
              <a:buNone/>
            </a:pPr>
            <a:r>
              <a:rPr lang="en-US"/>
              <a:t>fp.write("contains three lines\n")</a:t>
            </a:r>
          </a:p>
          <a:p>
            <a:pPr marL="0" indent="0">
              <a:buFont typeface="Arial" panose="020B0604020202020204" pitchFamily="34" charset="0"/>
              <a:buNone/>
            </a:pPr>
            <a:r>
              <a:rPr lang="en-US"/>
              <a:t>fp.close()</a:t>
            </a:r>
          </a:p>
          <a:p>
            <a:pPr marL="0" indent="0">
              <a:buFont typeface="Arial" panose="020B0604020202020204" pitchFamily="34" charset="0"/>
              <a:buNone/>
            </a:pPr>
            <a:endParaRPr lang="en-US"/>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350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1B7C70-498A-4164-BA52-6134DC36B1CA}"/>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a:solidFill>
                  <a:srgbClr val="FFFFFF"/>
                </a:solidFill>
              </a:rPr>
              <a:t>Append in file</a:t>
            </a:r>
          </a:p>
        </p:txBody>
      </p:sp>
      <p:graphicFrame>
        <p:nvGraphicFramePr>
          <p:cNvPr id="6" name="Content Placeholder 2">
            <a:extLst>
              <a:ext uri="{FF2B5EF4-FFF2-40B4-BE49-F238E27FC236}">
                <a16:creationId xmlns:a16="http://schemas.microsoft.com/office/drawing/2014/main" id="{5CCEFD9F-DCFA-4713-ABB5-076A81DFFD29}"/>
              </a:ext>
            </a:extLst>
          </p:cNvPr>
          <p:cNvGraphicFramePr/>
          <p:nvPr>
            <p:extLst>
              <p:ext uri="{D42A27DB-BD31-4B8C-83A1-F6EECF244321}">
                <p14:modId xmlns:p14="http://schemas.microsoft.com/office/powerpoint/2010/main" val="16301723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6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00460B-9877-4CE7-AB27-738FC81E92E1}"/>
              </a:ext>
            </a:extLst>
          </p:cNvPr>
          <p:cNvSpPr>
            <a:spLocks noGrp="1"/>
          </p:cNvSpPr>
          <p:nvPr>
            <p:ph type="title"/>
          </p:nvPr>
        </p:nvSpPr>
        <p:spPr>
          <a:xfrm>
            <a:off x="863029" y="1012004"/>
            <a:ext cx="3416158" cy="4795408"/>
          </a:xfrm>
        </p:spPr>
        <p:txBody>
          <a:bodyPr>
            <a:normAutofit/>
          </a:bodyPr>
          <a:lstStyle/>
          <a:p>
            <a:r>
              <a:rPr lang="en-US">
                <a:solidFill>
                  <a:srgbClr val="FFFFFF"/>
                </a:solidFill>
              </a:rPr>
              <a:t>Few important function</a:t>
            </a:r>
          </a:p>
        </p:txBody>
      </p:sp>
      <p:graphicFrame>
        <p:nvGraphicFramePr>
          <p:cNvPr id="5" name="Content Placeholder 2">
            <a:extLst>
              <a:ext uri="{FF2B5EF4-FFF2-40B4-BE49-F238E27FC236}">
                <a16:creationId xmlns:a16="http://schemas.microsoft.com/office/drawing/2014/main" id="{6B500934-CFEE-45B8-89D3-1A216F569DB7}"/>
              </a:ext>
            </a:extLst>
          </p:cNvPr>
          <p:cNvGraphicFramePr>
            <a:graphicFrameLocks noGrp="1"/>
          </p:cNvGraphicFramePr>
          <p:nvPr>
            <p:ph idx="1"/>
            <p:extLst>
              <p:ext uri="{D42A27DB-BD31-4B8C-83A1-F6EECF244321}">
                <p14:modId xmlns:p14="http://schemas.microsoft.com/office/powerpoint/2010/main" val="3240470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7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C3CD3DBD981944B25751ACBCD366C2" ma:contentTypeVersion="0" ma:contentTypeDescription="Create a new document." ma:contentTypeScope="" ma:versionID="db042be0868f002383d55522c5129d7e">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5F7E4A-B868-4EC2-A516-C088EB55A29F}"/>
</file>

<file path=customXml/itemProps2.xml><?xml version="1.0" encoding="utf-8"?>
<ds:datastoreItem xmlns:ds="http://schemas.openxmlformats.org/officeDocument/2006/customXml" ds:itemID="{E2C4E61A-B07D-46F2-9123-7531C6A7D4EE}"/>
</file>

<file path=customXml/itemProps3.xml><?xml version="1.0" encoding="utf-8"?>
<ds:datastoreItem xmlns:ds="http://schemas.openxmlformats.org/officeDocument/2006/customXml" ds:itemID="{D93D59E0-A9F4-4424-BA2A-A6763E2C5B52}"/>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File Handling</vt:lpstr>
      <vt:lpstr>What is File?</vt:lpstr>
      <vt:lpstr>Operation in File</vt:lpstr>
      <vt:lpstr>Open a file</vt:lpstr>
      <vt:lpstr>File mode</vt:lpstr>
      <vt:lpstr>Reading from file</vt:lpstr>
      <vt:lpstr>Write into file</vt:lpstr>
      <vt:lpstr>Append in file</vt:lpstr>
      <vt:lpstr>Few important function</vt:lpstr>
      <vt:lpstr>Problem</vt:lpstr>
      <vt:lpstr>Write a code to read file and give you summary of the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Vipul Kumar Mishra</dc:creator>
  <cp:lastModifiedBy>Vipul Kumar Mishra</cp:lastModifiedBy>
  <cp:revision>1</cp:revision>
  <dcterms:created xsi:type="dcterms:W3CDTF">2019-10-09T11:46:09Z</dcterms:created>
  <dcterms:modified xsi:type="dcterms:W3CDTF">2019-10-09T11:46:22Z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0x010100C0C3CD3DBD981944B25751ACBCD366C2</vt:lpwstr>
  </property>
</Properties>
</file>