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26" autoAdjust="0"/>
  </p:normalViewPr>
  <p:slideViewPr>
    <p:cSldViewPr snapToGrid="0">
      <p:cViewPr varScale="1">
        <p:scale>
          <a:sx n="127" d="100"/>
          <a:sy n="127" d="100"/>
        </p:scale>
        <p:origin x="1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febb9d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febb9d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ffebb9d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ffebb9d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ffebb9d5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ffebb9d5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ffebb9d5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ffebb9d5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ffebb9d5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ffebb9d5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threading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built-in Python library for creating and managing threads.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Threads are lightweight units of execution that allow concurrent execution within a single process.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Threading vs. Process: Threads share the same memory space, while processes have separate memory spaces.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Multithreading: Running multiple threads within a single process to achieve concurrency.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Interpreter Lock (GIL): In CPython, prevents multiple native threads from executing Python code simultaneously.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threading?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Concurrency: Perform multiple tasks concurrently, improving program responsiveness.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Parallelism: Utilize multiple CPU cores by running threads in parallel.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Asynchronous Operations: Manage I/O-bound tasks efficiently.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Threads: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a function that the thread will execute.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threads and assign functions using the target parameter.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threads with the start() method: thread.start()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 Execution: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Threads run concurrently and share the same memory space.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Careful synchronization is needed to avoid data races and conflicts.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 Synchronization: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locks (threading.Lock) to synchronize access to shared resources.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Protect critical sections to prevent data corruption.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(Example)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import threading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def print_numbers():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    for i in range(1, 6):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        print(f"Number {i}")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def print_letters():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    for letter in 'abcde':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        print(f"Letter {letter}")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thread1 = threading.Thread(target=print_numbers)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thread2 = threading.Thread(target=print_letters)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thread1.start()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thread2.start()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 Lifecycle: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start(): Begin thread execution.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run(): Define the thread's execution logic.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join(): Wait for the thread to complete.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Daemon Threads: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Threads that run in the background and do not block program termination.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using thread.daemon = True before starting.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 Applications: Maintain a responsive UI while performing background tasks.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Operations: Handle multiple network requests concurrently.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I/O-Bound Tasks: Efficiently manage I/O operations without blocking.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6A538AAED5104C94A8EF3269CB64AE" ma:contentTypeVersion="3" ma:contentTypeDescription="Create a new document." ma:contentTypeScope="" ma:versionID="3491d2026e8299a5d744b79f810d909e">
  <xsd:schema xmlns:xsd="http://www.w3.org/2001/XMLSchema" xmlns:xs="http://www.w3.org/2001/XMLSchema" xmlns:p="http://schemas.microsoft.com/office/2006/metadata/properties" xmlns:ns2="16a284f4-2b75-4725-ba31-ac3b5edfff44" targetNamespace="http://schemas.microsoft.com/office/2006/metadata/properties" ma:root="true" ma:fieldsID="8b8b9551ed6b077f5ff33f7f47e7565f" ns2:_="">
    <xsd:import namespace="16a284f4-2b75-4725-ba31-ac3b5edfff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284f4-2b75-4725-ba31-ac3b5edfff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CBBC2D-E548-4F57-A1F3-E996D2AE84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B296FD-538A-4ABC-8BA4-86BBAADE2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a284f4-2b75-4725-ba31-ac3b5edfff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On-screen Show 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threading</vt:lpstr>
      <vt:lpstr>Introduction to the threading</vt:lpstr>
      <vt:lpstr>Why Use threading?</vt:lpstr>
      <vt:lpstr>Functionality</vt:lpstr>
      <vt:lpstr>Continue (Example)</vt:lpstr>
      <vt:lpstr>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</dc:title>
  <cp:lastModifiedBy>HarshShah</cp:lastModifiedBy>
  <cp:revision>1</cp:revision>
  <dcterms:modified xsi:type="dcterms:W3CDTF">2023-09-25T04:16:08Z</dcterms:modified>
</cp:coreProperties>
</file>