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6" r:id="rId8"/>
    <p:sldId id="260" r:id="rId9"/>
    <p:sldId id="261" r:id="rId10"/>
    <p:sldId id="262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5163" autoAdjust="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Shah" userId="09f0fd61-6b86-4661-b86c-1b6ee46cae57" providerId="ADAL" clId="{CB09D888-1EF7-4D1A-9E1D-61B82612919E}"/>
    <pc:docChg chg="undo redo custSel modSld">
      <pc:chgData name="HarshShah" userId="09f0fd61-6b86-4661-b86c-1b6ee46cae57" providerId="ADAL" clId="{CB09D888-1EF7-4D1A-9E1D-61B82612919E}" dt="2023-09-19T07:18:24.886" v="21"/>
      <pc:docMkLst>
        <pc:docMk/>
      </pc:docMkLst>
      <pc:sldChg chg="modSp mod">
        <pc:chgData name="HarshShah" userId="09f0fd61-6b86-4661-b86c-1b6ee46cae57" providerId="ADAL" clId="{CB09D888-1EF7-4D1A-9E1D-61B82612919E}" dt="2023-09-16T09:46:49.895" v="11" actId="14100"/>
        <pc:sldMkLst>
          <pc:docMk/>
          <pc:sldMk cId="162232271" sldId="259"/>
        </pc:sldMkLst>
        <pc:picChg chg="mod">
          <ac:chgData name="HarshShah" userId="09f0fd61-6b86-4661-b86c-1b6ee46cae57" providerId="ADAL" clId="{CB09D888-1EF7-4D1A-9E1D-61B82612919E}" dt="2023-09-16T09:46:49.895" v="11" actId="14100"/>
          <ac:picMkLst>
            <pc:docMk/>
            <pc:sldMk cId="162232271" sldId="259"/>
            <ac:picMk id="5" creationId="{6A0D603E-F763-5B78-B0B6-906E2D8F73B6}"/>
          </ac:picMkLst>
        </pc:picChg>
      </pc:sldChg>
      <pc:sldChg chg="modSp mod">
        <pc:chgData name="HarshShah" userId="09f0fd61-6b86-4661-b86c-1b6ee46cae57" providerId="ADAL" clId="{CB09D888-1EF7-4D1A-9E1D-61B82612919E}" dt="2023-09-16T09:38:46.815" v="5" actId="404"/>
        <pc:sldMkLst>
          <pc:docMk/>
          <pc:sldMk cId="943952989" sldId="260"/>
        </pc:sldMkLst>
        <pc:spChg chg="mod">
          <ac:chgData name="HarshShah" userId="09f0fd61-6b86-4661-b86c-1b6ee46cae57" providerId="ADAL" clId="{CB09D888-1EF7-4D1A-9E1D-61B82612919E}" dt="2023-09-16T09:38:46.815" v="5" actId="404"/>
          <ac:spMkLst>
            <pc:docMk/>
            <pc:sldMk cId="943952989" sldId="260"/>
            <ac:spMk id="3" creationId="{4E3737C5-6540-6DE3-B1EC-57674CF2E276}"/>
          </ac:spMkLst>
        </pc:spChg>
      </pc:sldChg>
      <pc:sldChg chg="modSp mod">
        <pc:chgData name="HarshShah" userId="09f0fd61-6b86-4661-b86c-1b6ee46cae57" providerId="ADAL" clId="{CB09D888-1EF7-4D1A-9E1D-61B82612919E}" dt="2023-09-16T09:47:02.611" v="15" actId="113"/>
        <pc:sldMkLst>
          <pc:docMk/>
          <pc:sldMk cId="1394928476" sldId="265"/>
        </pc:sldMkLst>
        <pc:spChg chg="mod">
          <ac:chgData name="HarshShah" userId="09f0fd61-6b86-4661-b86c-1b6ee46cae57" providerId="ADAL" clId="{CB09D888-1EF7-4D1A-9E1D-61B82612919E}" dt="2023-09-16T09:47:02.611" v="15" actId="113"/>
          <ac:spMkLst>
            <pc:docMk/>
            <pc:sldMk cId="1394928476" sldId="265"/>
            <ac:spMk id="3" creationId="{5A3F1F6A-0924-9546-4870-1722297688C4}"/>
          </ac:spMkLst>
        </pc:spChg>
      </pc:sldChg>
      <pc:sldChg chg="modSp mod">
        <pc:chgData name="HarshShah" userId="09f0fd61-6b86-4661-b86c-1b6ee46cae57" providerId="ADAL" clId="{CB09D888-1EF7-4D1A-9E1D-61B82612919E}" dt="2023-09-19T07:15:02.102" v="17" actId="20577"/>
        <pc:sldMkLst>
          <pc:docMk/>
          <pc:sldMk cId="4272788461" sldId="266"/>
        </pc:sldMkLst>
        <pc:spChg chg="mod">
          <ac:chgData name="HarshShah" userId="09f0fd61-6b86-4661-b86c-1b6ee46cae57" providerId="ADAL" clId="{CB09D888-1EF7-4D1A-9E1D-61B82612919E}" dt="2023-09-19T07:15:02.102" v="17" actId="20577"/>
          <ac:spMkLst>
            <pc:docMk/>
            <pc:sldMk cId="4272788461" sldId="266"/>
            <ac:spMk id="2" creationId="{077BD0D7-3805-9CAD-E769-F60459121DE9}"/>
          </ac:spMkLst>
        </pc:spChg>
      </pc:sldChg>
      <pc:sldChg chg="modSp mod">
        <pc:chgData name="HarshShah" userId="09f0fd61-6b86-4661-b86c-1b6ee46cae57" providerId="ADAL" clId="{CB09D888-1EF7-4D1A-9E1D-61B82612919E}" dt="2023-09-19T07:18:24.886" v="21"/>
        <pc:sldMkLst>
          <pc:docMk/>
          <pc:sldMk cId="855243324" sldId="268"/>
        </pc:sldMkLst>
        <pc:spChg chg="mod">
          <ac:chgData name="HarshShah" userId="09f0fd61-6b86-4661-b86c-1b6ee46cae57" providerId="ADAL" clId="{CB09D888-1EF7-4D1A-9E1D-61B82612919E}" dt="2023-09-19T07:18:24.886" v="21"/>
          <ac:spMkLst>
            <pc:docMk/>
            <pc:sldMk cId="855243324" sldId="268"/>
            <ac:spMk id="3" creationId="{BD6FA116-0094-96FB-804C-AB743EEC5C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87C7-972D-F720-82A5-599AC9E8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BA904-B3DC-6DDB-B1F4-CD12A2A2C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0A5E5-CC2D-E1CA-8A13-181ECB1B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0ED5D-419A-A955-905A-1200A2A1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4FEF-3430-4BEF-58B0-834FA833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50E8-57ED-7C7A-357B-3736158F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4DD3-FF8D-A501-4276-BC457F20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A08E0-DD92-3C07-E270-FB8ACFD4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4C932-CC4D-5F89-8785-B810333B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7A55-9E60-F8BC-F10E-0650CC1F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2C98E-290E-7358-4CE3-9DBC631F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92EB3-79AD-CBEB-D75D-FB00880EA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63E8-BBA7-09A7-479C-9EEA2E9B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06A9-2C4A-BFF8-632E-A658C12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EC34-75F0-894E-3E16-2145D963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096F-F2D4-919A-8780-CFF1D518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2B1B-17F1-48A6-D93A-BEB496BE3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C5B45-59B1-8760-F5E9-AF1F115A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DA68-F9DF-5FC5-09BF-16FBB3A6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9CB8-A2EB-653E-92A8-87C500CB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12F1-3F83-4831-FA82-E6CB8A2C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9F633-9E6B-A26C-6FFB-477D5560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8B33-9AA5-21B5-D9A4-61CE0768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AB3D-5319-3470-8D9C-7B8D1F04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E1FA-8BFC-F628-DF95-485301DD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43C9-9E35-5265-E9C4-45B5D1EF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0C2B-CB10-A315-DEE9-E1AF66BFE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75162-7A6C-6E4A-9B5C-0B5B4236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7747E-323F-80DB-6E80-AEEBE28B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AC440-C6A3-6F76-7D92-AFE39ECE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F872C-2DFE-9533-6219-2985942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8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33D4-709A-0C11-15CB-91EC1BA0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6D33-902B-E4FE-113A-23F0673C4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61C98-E26D-CB87-D1A2-7CD6EF7EF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714CE-22E3-13D3-3A3E-5B293FC2D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5F967-E4B8-1EF6-8DA7-E0D313CD6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EE263-B0EB-C4E4-F307-8B2264A7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DE236-388A-E740-C42F-075350CC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B5F36-2F0D-FB31-A2A1-D383D72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3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8CD3-EB14-881E-41AA-BE1AD7D5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D21D9-D194-F873-F771-F21F682B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D4FDD-B40F-8C94-82DB-885E6D42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6D06-A42B-ECEB-4399-F55E850F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9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AB789-7509-23CB-04FE-C963A164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6DF30-3B29-3845-8AE7-E5BF236C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38A0-B564-1675-A9AF-AA16CB89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4FFC-FEC9-F870-1355-76D72C2B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C416-A88E-41BB-A1D2-4550E4A9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415BD-CBF1-D674-38B0-4768EDE0E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BA285-D3C4-B0E4-AF9F-F82511C2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DE3DE-DD8B-108B-828A-992B306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E80C8-F933-48AC-B677-45FD51D0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20D-BF23-E43F-C985-D4507184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2624C-E8D9-666D-4D87-6F0C0987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4D7E6-F331-672E-D72B-D1C37F554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6BDC-F27A-AD62-CFFD-7FACB3D0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65964-4EF2-FB66-BBE6-CF396853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92775-4955-CD11-527D-0F1EF8AB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9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23C87-7F08-F63C-1566-159BF17F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3BABB-8160-8F00-E19C-A56A7CFF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6C676-3884-0168-05FC-2C2270178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D17B-AD84-5C45-BF68-A07E242B1F7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C79-E480-6FE2-D765-1DD1AAB9D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B23F-302E-2888-9DB1-7080F3157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F13B7-D4AE-5D4C-AFB1-2AA252F23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5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B848-7A1D-E8C3-6111-A1E30507F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Subprocess</a:t>
            </a:r>
          </a:p>
        </p:txBody>
      </p:sp>
    </p:spTree>
    <p:extLst>
      <p:ext uri="{BB962C8B-B14F-4D97-AF65-F5344CB8AC3E}">
        <p14:creationId xmlns:p14="http://schemas.microsoft.com/office/powerpoint/2010/main" val="120447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 text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7F7A330-F638-A821-9BD0-71E4349F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019299"/>
            <a:ext cx="11301917" cy="28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6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057-672B-0C49-8EDB-5600E3D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1F6A-0924-9546-4870-17222976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</a:t>
            </a:r>
            <a:r>
              <a:rPr lang="en-US" dirty="0" err="1"/>
              <a:t>pyhon</a:t>
            </a:r>
            <a:r>
              <a:rPr lang="en-US" dirty="0"/>
              <a:t>", "-c", "print(subprocess)"], </a:t>
            </a:r>
            <a:r>
              <a:rPr lang="en-US" dirty="0" err="1"/>
              <a:t>capture_output</a:t>
            </a:r>
            <a:r>
              <a:rPr lang="en-US" dirty="0"/>
              <a:t>=True, text=True, check=True) </a:t>
            </a:r>
          </a:p>
          <a:p>
            <a:pPr marL="0" indent="0">
              <a:buNone/>
            </a:pPr>
            <a:r>
              <a:rPr lang="en-US" dirty="0"/>
              <a:t>print('output: ', </a:t>
            </a:r>
            <a:r>
              <a:rPr lang="en-US" dirty="0" err="1"/>
              <a:t>result.stdout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print('error: ', </a:t>
            </a:r>
            <a:r>
              <a:rPr lang="en-US" dirty="0" err="1"/>
              <a:t>result.stderr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492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1060-422A-3AF9-6207-12DF9764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E0C1-FB93-0170-A627-7AA4183B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subprocess.run</a:t>
            </a:r>
            <a:r>
              <a:rPr lang="en-US" dirty="0"/>
              <a:t>(["python", "-c", "import time; </a:t>
            </a:r>
            <a:r>
              <a:rPr lang="en-US" dirty="0" err="1"/>
              <a:t>time.sleep</a:t>
            </a:r>
            <a:r>
              <a:rPr lang="en-US" dirty="0"/>
              <a:t>(5)"], </a:t>
            </a:r>
            <a:r>
              <a:rPr lang="en-US" dirty="0" err="1"/>
              <a:t>capture_output</a:t>
            </a:r>
            <a:r>
              <a:rPr lang="en-US" dirty="0"/>
              <a:t>=True, text=True)</a:t>
            </a:r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But if we set the timeout parameter to less than five, we'll have an exception: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subprocess.run</a:t>
            </a:r>
            <a:r>
              <a:rPr lang="en-US" dirty="0"/>
              <a:t>(["python", "-c", "import time; </a:t>
            </a:r>
            <a:r>
              <a:rPr lang="en-US" dirty="0" err="1"/>
              <a:t>time.sleep</a:t>
            </a:r>
            <a:r>
              <a:rPr lang="en-US" dirty="0"/>
              <a:t>(5)"], </a:t>
            </a:r>
            <a:r>
              <a:rPr lang="en-US" dirty="0" err="1"/>
              <a:t>capture_output</a:t>
            </a:r>
            <a:r>
              <a:rPr lang="en-US" dirty="0"/>
              <a:t>=True, text=True, timeout=2)</a:t>
            </a:r>
          </a:p>
        </p:txBody>
      </p:sp>
    </p:spTree>
    <p:extLst>
      <p:ext uri="{BB962C8B-B14F-4D97-AF65-F5344CB8AC3E}">
        <p14:creationId xmlns:p14="http://schemas.microsoft.com/office/powerpoint/2010/main" val="301765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CBBF-6E7B-E406-1AE3-3D252446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Inputting in subprocess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A116-0094-96FB-804C-AB743EE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(["python", "-c", "import sys; </a:t>
            </a:r>
            <a:r>
              <a:rPr lang="en-US" dirty="0" err="1"/>
              <a:t>my_input</a:t>
            </a:r>
            <a:r>
              <a:rPr lang="en-US" dirty="0"/>
              <a:t>=</a:t>
            </a:r>
            <a:r>
              <a:rPr lang="en-US" dirty="0" err="1"/>
              <a:t>sys.stdin.read</a:t>
            </a:r>
            <a:r>
              <a:rPr lang="en-US" dirty="0"/>
              <a:t>(); print(</a:t>
            </a:r>
            <a:r>
              <a:rPr lang="en-US" dirty="0" err="1"/>
              <a:t>my_input</a:t>
            </a:r>
            <a:r>
              <a:rPr lang="en-US" dirty="0"/>
              <a:t>)"], </a:t>
            </a:r>
            <a:r>
              <a:rPr lang="en-US" dirty="0" err="1"/>
              <a:t>capture_output</a:t>
            </a:r>
            <a:r>
              <a:rPr lang="en-US" dirty="0"/>
              <a:t>=True, text=True, input='</a:t>
            </a:r>
            <a:r>
              <a:rPr lang="en-US" dirty="0" err="1"/>
              <a:t>my_text</a:t>
            </a:r>
            <a:r>
              <a:rPr lang="en-US" dirty="0"/>
              <a:t>') print(</a:t>
            </a:r>
            <a:r>
              <a:rPr lang="en-US" dirty="0" err="1"/>
              <a:t>result.stdout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5243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EF3-9B6F-119C-D491-8B331FD6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361B-75C0-E7DC-3EFF-2BD29CC6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(["python", "</a:t>
            </a:r>
            <a:r>
              <a:rPr lang="en-US" dirty="0" err="1"/>
              <a:t>my_script.py</a:t>
            </a:r>
            <a:r>
              <a:rPr lang="en-US" dirty="0"/>
              <a:t>", "2", "4"], </a:t>
            </a:r>
            <a:r>
              <a:rPr lang="en-US" dirty="0" err="1"/>
              <a:t>capture_output</a:t>
            </a:r>
            <a:r>
              <a:rPr lang="en-US" dirty="0"/>
              <a:t>=True, text=True) print(</a:t>
            </a:r>
            <a:r>
              <a:rPr lang="en-US" dirty="0" err="1"/>
              <a:t>result.stdout</a:t>
            </a:r>
            <a:r>
              <a:rPr lang="en-US" dirty="0"/>
              <a:t>)</a:t>
            </a:r>
          </a:p>
        </p:txBody>
      </p:sp>
      <p:pic>
        <p:nvPicPr>
          <p:cNvPr id="5" name="Picture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F4195398-3A61-C9DD-C4DD-CFA13931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11" y="1569002"/>
            <a:ext cx="8846102" cy="37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1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3404-B9A4-712C-8F80-D8B021CA4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A933-D470-95FF-0D73-EA5F7CE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Backup system </a:t>
            </a:r>
          </a:p>
          <a:p>
            <a:r>
              <a:rPr lang="en-US" dirty="0"/>
              <a:t>Suppose we have very important data that we want to backup in 3 different place. </a:t>
            </a:r>
          </a:p>
          <a:p>
            <a:pPr marL="514350" indent="-514350">
              <a:buAutoNum type="arabicPeriod"/>
            </a:pPr>
            <a:r>
              <a:rPr lang="en-US" dirty="0"/>
              <a:t>Create a program to copy files of a folder to the specific folder.</a:t>
            </a:r>
          </a:p>
          <a:p>
            <a:pPr marL="514350" indent="-514350">
              <a:buAutoNum type="arabicPeriod"/>
            </a:pPr>
            <a:r>
              <a:rPr lang="en-US" dirty="0"/>
              <a:t>Run this process all three places parallelly using subprocess.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4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 </a:t>
            </a:r>
            <a:r>
              <a:rPr lang="en-IN" dirty="0"/>
              <a:t>subprocess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is a standard Python module designed to start new processes from within a Python script.</a:t>
            </a: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run multiple processes in parallel or call an external program or external command from inside your Python code</a:t>
            </a:r>
            <a:endParaRPr lang="en-IN" dirty="0">
              <a:solidFill>
                <a:srgbClr val="212529"/>
              </a:solidFill>
              <a:latin typeface="SSP Local"/>
            </a:endParaRPr>
          </a:p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 </a:t>
            </a:r>
            <a:r>
              <a:rPr lang="en-IN" dirty="0"/>
              <a:t>subprocess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module is that it allows the user to manage the inputs, the outputs, and even the errors raised by the child process from the Python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69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7418-5BEC-A891-7FB0-04FC0C7D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Subprocess.run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581C-8D55-2B38-B6BF-1AFC58D4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ui-monospace"/>
              </a:rPr>
              <a:t>subprocess.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ui-monospace"/>
              </a:rPr>
              <a:t>run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(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*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stdin=None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input=None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stdout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stderr=None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capture_output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=False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shell=False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cwd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timeout=None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check=False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encoding=None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errors=None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text=None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env=None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universal_newlines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=None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, </a:t>
            </a:r>
            <a:r>
              <a:rPr lang="en-IN" b="0" i="1" dirty="0">
                <a:solidFill>
                  <a:srgbClr val="000000"/>
                </a:solidFill>
                <a:effectLst/>
                <a:latin typeface="ui-monospace"/>
              </a:rPr>
              <a:t>**</a:t>
            </a:r>
            <a:r>
              <a:rPr lang="en-IN" b="0" i="1" dirty="0" err="1">
                <a:solidFill>
                  <a:srgbClr val="000000"/>
                </a:solidFill>
                <a:effectLst/>
                <a:latin typeface="ui-monospace"/>
              </a:rPr>
              <a:t>other_popen_kwargs</a:t>
            </a:r>
            <a:r>
              <a:rPr lang="en-IN" b="0" i="0" dirty="0">
                <a:solidFill>
                  <a:srgbClr val="000000"/>
                </a:solidFill>
                <a:effectLst/>
                <a:latin typeface="ui-monospac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SP Local"/>
              </a:rPr>
              <a:t>Using </a:t>
            </a:r>
            <a:r>
              <a:rPr lang="en-IN" b="1" i="0" dirty="0" err="1">
                <a:effectLst/>
                <a:latin typeface="SSP Local"/>
              </a:rPr>
              <a:t>subprocess.run</a:t>
            </a:r>
            <a:r>
              <a:rPr lang="en-IN" b="1" i="0" dirty="0">
                <a:effectLst/>
                <a:latin typeface="SSP Local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The </a:t>
            </a:r>
            <a:r>
              <a:rPr lang="en-IN" dirty="0"/>
              <a:t>run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function of the </a:t>
            </a:r>
            <a:r>
              <a:rPr lang="en-IN" dirty="0"/>
              <a:t>subprocess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module in Python is a great way to run commands in the background without worrying about opening a new terminal or running the command manually.</a:t>
            </a:r>
          </a:p>
          <a:p>
            <a:endParaRPr lang="en-IN" dirty="0">
              <a:solidFill>
                <a:srgbClr val="212529"/>
              </a:solidFill>
              <a:latin typeface="SSP Local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rectangle with green text&#10;&#10;Description automatically generated">
            <a:extLst>
              <a:ext uri="{FF2B5EF4-FFF2-40B4-BE49-F238E27FC236}">
                <a16:creationId xmlns:a16="http://schemas.microsoft.com/office/drawing/2014/main" id="{0ED3F998-4C4F-C0A7-9530-9F4AA0CE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57" y="3429000"/>
            <a:ext cx="8860656" cy="24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code directly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It's also possible to write Python code directly to the function instead of passing a </a:t>
            </a:r>
            <a:r>
              <a:rPr lang="en-IN" dirty="0"/>
              <a:t>.</a:t>
            </a:r>
            <a:r>
              <a:rPr lang="en-IN" dirty="0" err="1"/>
              <a:t>py</a:t>
            </a:r>
            <a:r>
              <a:rPr lang="en-IN" b="0" i="0" dirty="0">
                <a:solidFill>
                  <a:srgbClr val="212529"/>
                </a:solidFill>
                <a:effectLst/>
                <a:latin typeface="SSP Local"/>
              </a:rPr>
              <a:t> file. Here's an example of running such a subprocess: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D603E-F763-5B78-B0B6-906E2D8F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60" y="2710568"/>
            <a:ext cx="10002079" cy="1436864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7FEA3FB-4C07-40E7-10E7-418F247E0C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76"/>
          <a:stretch/>
        </p:blipFill>
        <p:spPr>
          <a:xfrm>
            <a:off x="962715" y="4282369"/>
            <a:ext cx="10209407" cy="17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84B3-8C60-7FAB-A5C6-FA7EFC3F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Subprocess execution</a:t>
            </a:r>
          </a:p>
        </p:txBody>
      </p:sp>
      <p:pic>
        <p:nvPicPr>
          <p:cNvPr id="5" name="Content Placeholder 4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C8A58039-3E29-16B5-12FE-41B8F30D0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4" y="1690688"/>
            <a:ext cx="10515600" cy="1521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53B18-3BF4-14AB-8862-AA28AF04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8" y="4685264"/>
            <a:ext cx="11595935" cy="964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09F72-1BFD-CEBC-C218-BD9FA8FA948F}"/>
              </a:ext>
            </a:extLst>
          </p:cNvPr>
          <p:cNvSpPr txBox="1"/>
          <p:nvPr/>
        </p:nvSpPr>
        <p:spPr>
          <a:xfrm>
            <a:off x="679174" y="3763910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Print Result</a:t>
            </a:r>
          </a:p>
        </p:txBody>
      </p:sp>
    </p:spTree>
    <p:extLst>
      <p:ext uri="{BB962C8B-B14F-4D97-AF65-F5344CB8AC3E}">
        <p14:creationId xmlns:p14="http://schemas.microsoft.com/office/powerpoint/2010/main" val="247695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D0D7-3805-9CAD-E769-F6045912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output and error to file from shell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E2D6-22E7-8E31-F001-891597F5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SomeCommand</a:t>
            </a:r>
            <a:r>
              <a:rPr lang="en-IN" dirty="0"/>
              <a:t> &gt;&gt; </a:t>
            </a:r>
            <a:r>
              <a:rPr lang="en-IN" dirty="0" err="1"/>
              <a:t>SomeFile.txt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SomeCommand</a:t>
            </a:r>
            <a:r>
              <a:rPr lang="en-IN" dirty="0"/>
              <a:t> &amp;&gt; </a:t>
            </a:r>
            <a:r>
              <a:rPr lang="en-IN" dirty="0" err="1"/>
              <a:t>SomeFile.txt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SP Local"/>
              </a:rPr>
              <a:t>Controlling the 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57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subprocess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subprocess.run</a:t>
            </a:r>
            <a:r>
              <a:rPr lang="en-US" dirty="0"/>
              <a:t>(["python", "-c", "print('This is a subprocess')"], </a:t>
            </a:r>
            <a:r>
              <a:rPr lang="en-US" dirty="0" err="1"/>
              <a:t>capture_output</a:t>
            </a:r>
            <a:r>
              <a:rPr lang="en-US" dirty="0"/>
              <a:t>=True)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786E8-FFC8-F86C-1E99-54C7CB88D244}"/>
              </a:ext>
            </a:extLst>
          </p:cNvPr>
          <p:cNvSpPr txBox="1"/>
          <p:nvPr/>
        </p:nvSpPr>
        <p:spPr>
          <a:xfrm>
            <a:off x="838200" y="4559068"/>
            <a:ext cx="102164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/>
              <a:t>CompletedProcess</a:t>
            </a:r>
            <a:r>
              <a:rPr lang="en-IN" sz="2800" dirty="0">
                <a:solidFill>
                  <a:srgbClr val="F8F8F2"/>
                </a:solidFill>
                <a:effectLst/>
              </a:rPr>
              <a:t>(</a:t>
            </a:r>
            <a:r>
              <a:rPr lang="en-IN" sz="2800" dirty="0" err="1"/>
              <a:t>args</a:t>
            </a:r>
            <a:r>
              <a:rPr lang="en-IN" sz="2800" dirty="0">
                <a:solidFill>
                  <a:srgbClr val="F8F8F2"/>
                </a:solidFill>
                <a:effectLst/>
              </a:rPr>
              <a:t>=[</a:t>
            </a:r>
            <a:r>
              <a:rPr lang="en-IN" sz="2800" dirty="0">
                <a:solidFill>
                  <a:srgbClr val="A6E22E"/>
                </a:solidFill>
                <a:effectLst/>
              </a:rPr>
              <a:t>'/</a:t>
            </a:r>
            <a:r>
              <a:rPr lang="en-IN" sz="2800" dirty="0" err="1">
                <a:solidFill>
                  <a:srgbClr val="A6E22E"/>
                </a:solidFill>
                <a:effectLst/>
              </a:rPr>
              <a:t>usr</a:t>
            </a:r>
            <a:r>
              <a:rPr lang="en-IN" sz="2800" dirty="0">
                <a:solidFill>
                  <a:srgbClr val="A6E22E"/>
                </a:solidFill>
                <a:effectLst/>
              </a:rPr>
              <a:t>/bin/python3'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A6E22E"/>
                </a:solidFill>
                <a:effectLst/>
              </a:rPr>
              <a:t>'-c'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A6E22E"/>
                </a:solidFill>
                <a:effectLst/>
              </a:rPr>
              <a:t>"print('This is a subprocess')"</a:t>
            </a:r>
            <a:r>
              <a:rPr lang="en-IN" sz="2800" dirty="0">
                <a:solidFill>
                  <a:srgbClr val="F8F8F2"/>
                </a:solidFill>
                <a:effectLst/>
              </a:rPr>
              <a:t>],</a:t>
            </a:r>
            <a:r>
              <a:rPr lang="en-IN" sz="2800" dirty="0"/>
              <a:t> </a:t>
            </a:r>
            <a:r>
              <a:rPr lang="en-IN" sz="2800" dirty="0" err="1"/>
              <a:t>returncode</a:t>
            </a:r>
            <a:r>
              <a:rPr lang="en-IN" sz="2800" dirty="0">
                <a:solidFill>
                  <a:srgbClr val="F8F8F2"/>
                </a:solidFill>
                <a:effectLst/>
              </a:rPr>
              <a:t>=</a:t>
            </a:r>
            <a:r>
              <a:rPr lang="en-IN" sz="2800" dirty="0">
                <a:solidFill>
                  <a:srgbClr val="AE81FF"/>
                </a:solidFill>
                <a:effectLst/>
              </a:rPr>
              <a:t>0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</a:t>
            </a:r>
            <a:r>
              <a:rPr lang="en-IN" sz="2800" dirty="0" err="1"/>
              <a:t>stdout</a:t>
            </a:r>
            <a:r>
              <a:rPr lang="en-IN" sz="2800" dirty="0">
                <a:solidFill>
                  <a:srgbClr val="F8F8F2"/>
                </a:solidFill>
                <a:effectLst/>
              </a:rPr>
              <a:t>=</a:t>
            </a:r>
            <a:r>
              <a:rPr lang="en-IN" sz="2800" dirty="0" err="1"/>
              <a:t>b</a:t>
            </a:r>
            <a:r>
              <a:rPr lang="en-IN" sz="2800" dirty="0" err="1">
                <a:solidFill>
                  <a:srgbClr val="A6E22E"/>
                </a:solidFill>
                <a:effectLst/>
              </a:rPr>
              <a:t>'This</a:t>
            </a:r>
            <a:r>
              <a:rPr lang="en-IN" sz="2800" dirty="0">
                <a:solidFill>
                  <a:srgbClr val="A6E22E"/>
                </a:solidFill>
                <a:effectLst/>
              </a:rPr>
              <a:t> is a subprocess\n'</a:t>
            </a:r>
            <a:r>
              <a:rPr lang="en-IN" sz="2800" dirty="0">
                <a:solidFill>
                  <a:srgbClr val="F8F8F2"/>
                </a:solidFill>
                <a:effectLst/>
              </a:rPr>
              <a:t>,</a:t>
            </a:r>
            <a:r>
              <a:rPr lang="en-IN" sz="2800" dirty="0"/>
              <a:t> stderr</a:t>
            </a:r>
            <a:r>
              <a:rPr lang="en-IN" sz="2800" dirty="0">
                <a:solidFill>
                  <a:srgbClr val="F8F8F2"/>
                </a:solidFill>
                <a:effectLst/>
              </a:rPr>
              <a:t>=</a:t>
            </a:r>
            <a:r>
              <a:rPr lang="en-IN" sz="2800" dirty="0"/>
              <a:t>b</a:t>
            </a:r>
            <a:r>
              <a:rPr lang="en-IN" sz="2800" dirty="0">
                <a:solidFill>
                  <a:srgbClr val="A6E22E"/>
                </a:solidFill>
                <a:effectLst/>
              </a:rPr>
              <a:t>''</a:t>
            </a:r>
            <a:r>
              <a:rPr lang="en-IN" sz="2800" dirty="0">
                <a:solidFill>
                  <a:srgbClr val="F8F8F2"/>
                </a:solidFill>
                <a:effectLst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9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E302-4E97-A971-9092-E853FE7B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Stdout</a:t>
            </a:r>
            <a:r>
              <a:rPr lang="en-US" dirty="0"/>
              <a:t> and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737C5-6540-6DE3-B1EC-57674CF2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</a:t>
            </a:r>
            <a:r>
              <a:rPr lang="en-US" dirty="0" err="1"/>
              <a:t>result.stdout</a:t>
            </a:r>
            <a:r>
              <a:rPr lang="en-US" dirty="0"/>
              <a:t>) </a:t>
            </a:r>
          </a:p>
          <a:p>
            <a:r>
              <a:rPr lang="en-US" dirty="0"/>
              <a:t>print(</a:t>
            </a:r>
            <a:r>
              <a:rPr lang="en-US" dirty="0" err="1"/>
              <a:t>result.stderr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b'This</a:t>
            </a:r>
            <a:r>
              <a:rPr lang="en-IN" dirty="0"/>
              <a:t> is a subprocess\n’ </a:t>
            </a:r>
          </a:p>
          <a:p>
            <a:pPr marL="0" indent="0">
              <a:buNone/>
            </a:pPr>
            <a:r>
              <a:rPr lang="en-IN" dirty="0"/>
              <a:t>b''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605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SSP Local</vt:lpstr>
      <vt:lpstr>ui-monospace</vt:lpstr>
      <vt:lpstr>Office Theme</vt:lpstr>
      <vt:lpstr>Subprocess</vt:lpstr>
      <vt:lpstr>Subprocess</vt:lpstr>
      <vt:lpstr>Subprocess.run</vt:lpstr>
      <vt:lpstr>Using subprocess.run()</vt:lpstr>
      <vt:lpstr>Run code directly</vt:lpstr>
      <vt:lpstr>Subprocess execution</vt:lpstr>
      <vt:lpstr>Send output and error to file from shell command</vt:lpstr>
      <vt:lpstr>Controlling the Outputs</vt:lpstr>
      <vt:lpstr>Stdout and stderr</vt:lpstr>
      <vt:lpstr>Result in text</vt:lpstr>
      <vt:lpstr>PowerPoint Presentation</vt:lpstr>
      <vt:lpstr>timeout</vt:lpstr>
      <vt:lpstr>Inputting in subprocess</vt:lpstr>
      <vt:lpstr>Command line arguments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Subprocess</dc:title>
  <dc:creator>Quality Scset</dc:creator>
  <cp:lastModifiedBy>HarshShah</cp:lastModifiedBy>
  <cp:revision>5</cp:revision>
  <dcterms:created xsi:type="dcterms:W3CDTF">2023-08-28T00:28:32Z</dcterms:created>
  <dcterms:modified xsi:type="dcterms:W3CDTF">2023-09-19T07:39:46Z</dcterms:modified>
</cp:coreProperties>
</file>