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44FF0-A37A-4AE3-92D0-C21132E6252D}" v="1" dt="2023-08-24T13:22:32.382"/>
    <p1510:client id="{FF6929F3-89D5-416D-8811-155A11AB7B74}" v="1" dt="2023-08-27T17:02:31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viBhimani" userId="S::dhanvi.bce21@pdpu.ac.in::4c0dea31-2f45-4db5-8e7b-356a61dcab1e" providerId="AD" clId="Web-{76E44FF0-A37A-4AE3-92D0-C21132E6252D}"/>
    <pc:docChg chg="modSld">
      <pc:chgData name="DhanviBhimani" userId="S::dhanvi.bce21@pdpu.ac.in::4c0dea31-2f45-4db5-8e7b-356a61dcab1e" providerId="AD" clId="Web-{76E44FF0-A37A-4AE3-92D0-C21132E6252D}" dt="2023-08-24T13:22:32.382" v="0" actId="1076"/>
      <pc:docMkLst>
        <pc:docMk/>
      </pc:docMkLst>
      <pc:sldChg chg="modSp">
        <pc:chgData name="DhanviBhimani" userId="S::dhanvi.bce21@pdpu.ac.in::4c0dea31-2f45-4db5-8e7b-356a61dcab1e" providerId="AD" clId="Web-{76E44FF0-A37A-4AE3-92D0-C21132E6252D}" dt="2023-08-24T13:22:32.382" v="0" actId="1076"/>
        <pc:sldMkLst>
          <pc:docMk/>
          <pc:sldMk cId="0" sldId="256"/>
        </pc:sldMkLst>
        <pc:spChg chg="mod">
          <ac:chgData name="DhanviBhimani" userId="S::dhanvi.bce21@pdpu.ac.in::4c0dea31-2f45-4db5-8e7b-356a61dcab1e" providerId="AD" clId="Web-{76E44FF0-A37A-4AE3-92D0-C21132E6252D}" dt="2023-08-24T13:22:32.382" v="0" actId="1076"/>
          <ac:spMkLst>
            <pc:docMk/>
            <pc:sldMk cId="0" sldId="256"/>
            <ac:spMk id="55" creationId="{00000000-0000-0000-0000-000000000000}"/>
          </ac:spMkLst>
        </pc:spChg>
      </pc:sldChg>
    </pc:docChg>
  </pc:docChgLst>
  <pc:docChgLst>
    <pc:chgData name="DhruvKalambe" userId="S::dhruv.kce21@pdpu.ac.in::f162ad87-6aba-4bc0-be5b-0999bc1f5c37" providerId="AD" clId="Web-{FF6929F3-89D5-416D-8811-155A11AB7B74}"/>
    <pc:docChg chg="sldOrd">
      <pc:chgData name="DhruvKalambe" userId="S::dhruv.kce21@pdpu.ac.in::f162ad87-6aba-4bc0-be5b-0999bc1f5c37" providerId="AD" clId="Web-{FF6929F3-89D5-416D-8811-155A11AB7B74}" dt="2023-08-27T17:02:31.380" v="0"/>
      <pc:docMkLst>
        <pc:docMk/>
      </pc:docMkLst>
      <pc:sldChg chg="ord">
        <pc:chgData name="DhruvKalambe" userId="S::dhruv.kce21@pdpu.ac.in::f162ad87-6aba-4bc0-be5b-0999bc1f5c37" providerId="AD" clId="Web-{FF6929F3-89D5-416D-8811-155A11AB7B74}" dt="2023-08-27T17:02:31.380" v="0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fc111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fc111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fc1114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fc1114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fc1114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fc1114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fc1114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fc1114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c1114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c11147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fc1114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fc1114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fc1114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fc1114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4841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logging Library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built-in module in Python for flexible logging capabilities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effective and organized handling of log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logging important?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 and troubleshooting: Gain insights into program 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Monitoring and performance analysis: Track system performance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Auditing and security: Record critical events for accountability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and Components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Levels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DEBUG, INFO, WARNING, ERROR, CRITICAL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level represents a specific severity of log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Entry point for logging 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 naming structure for categorizing logs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 where log messages are sent (e.g., console, file, network)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log message formatting and destination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Customize log message appearance: timestamps, levels, messages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the logging Library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Debugging and Diagnostics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Log information for tracing program flow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log levels dynamically for detailed analysis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Error and Exception Handling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Capture errors, stack traces, and context information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Facilitate root-cause analysis and bug fixing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Monitoring and Performance Analysis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Track system behavior, resource usage, and response times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informed decisions about optimizations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Auditing and Compliance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Record critical events for accountability and compliance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 audit trails for regulatory requirements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Production Deployment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Monitor applications in production environments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Identify issues before they impact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functions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 of logging: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logging.basicConfig(level=logging.DEBUG, format='%(asctime)s - %(levelname)s - %(message)s')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 = logging.getLogger('my_logger')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 = logging.getLogger('parent.child')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logger.debug('Debug message')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logger.info('Information message')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logger.warning('Warning message')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logger.error('Error message')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logger.critical('Critical message')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Appropriate Logging Levels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 during development, INFO for operational insights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WARNING, ERROR, and CRITICAL for exceptional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Meaningful Log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Clear, concise messages that convey relevant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context and relevant data for better understanding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Logging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Configure logging behavior via code or configuration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concerns: application code vs. logging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message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formatter = logging.Formatter('%(asctime)s - %(levelname)s - %(message)s')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handler.setFormatter(formatter)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Exceptions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 Exception as 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logger.error('An error occurred:', exc_info=True)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Log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CustomFilter(logging.Filter):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def filter(self, record):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# Filter logic here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return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handler.addFilter(CustomFilter())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to Different Destinations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to console: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console_handler = logging.StreamHandler()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logger.addHandler(console_handler)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to a file: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file_handler = logging.FileHandler('app.log')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logger.addHandler(file_handler)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Rotating Log Files: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rotating_handler = logging.handlers.RotatingFileHandler('app.log', maxBytes=1024, backupCount=3)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logger.addHandler(rotating_handler)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3" ma:contentTypeDescription="Create a new document." ma:contentTypeScope="" ma:versionID="3491d2026e8299a5d744b79f810d909e">
  <xsd:schema xmlns:xsd="http://www.w3.org/2001/XMLSchema" xmlns:xs="http://www.w3.org/2001/XMLSchema" xmlns:p="http://schemas.microsoft.com/office/2006/metadata/properties" xmlns:ns2="16a284f4-2b75-4725-ba31-ac3b5edfff44" targetNamespace="http://schemas.microsoft.com/office/2006/metadata/properties" ma:root="true" ma:fieldsID="8b8b9551ed6b077f5ff33f7f47e7565f" ns2:_="">
    <xsd:import namespace="16a284f4-2b75-4725-ba31-ac3b5edff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284f4-2b75-4725-ba31-ac3b5edff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A4478-1AF6-4834-A8DD-6161E0CEB535}"/>
</file>

<file path=customXml/itemProps2.xml><?xml version="1.0" encoding="utf-8"?>
<ds:datastoreItem xmlns:ds="http://schemas.openxmlformats.org/officeDocument/2006/customXml" ds:itemID="{306B6765-7976-4408-A2C1-7492BAFE81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818B4-F431-4008-8912-0B852893FBC6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Logging</vt:lpstr>
      <vt:lpstr>Introduction to the logging Library</vt:lpstr>
      <vt:lpstr>Key Features and Components</vt:lpstr>
      <vt:lpstr>Applications of the logging Library</vt:lpstr>
      <vt:lpstr>Logging functions</vt:lpstr>
      <vt:lpstr>Best Practices</vt:lpstr>
      <vt:lpstr>Continue</vt:lpstr>
      <vt:lpstr>Logging to Different Destinations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cp:revision>2</cp:revision>
  <dcterms:modified xsi:type="dcterms:W3CDTF">2023-08-27T17:02:31Z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0x010100536A538AAED5104C94A8EF3269CB64AE</vt:lpwstr>
  </property>
</Properties>
</file>