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3"/>
  </p:sldMasterIdLst>
  <p:notesMasterIdLst>
    <p:notesMasterId r:id="rId10"/>
  </p:notesMasterIdLst>
  <p:sldIdLst>
    <p:sldId id="256" r:id="rId4"/>
    <p:sldId id="257" r:id="rId5"/>
    <p:sldId id="259" r:id="rId6"/>
    <p:sldId id="258" r:id="rId7"/>
    <p:sldId id="260" r:id="rId8"/>
    <p:sldId id="261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204B9-83E4-4D30-B01D-5904C964C24F}" v="1" dt="2023-08-28T04:01:09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tChouhan" userId="S::abhisht.cce21@pdpu.ac.in::ebe1e159-bc6c-4c2c-b13f-9276adfd8db7" providerId="AD" clId="Web-{83F204B9-83E4-4D30-B01D-5904C964C24F}"/>
    <pc:docChg chg="sldOrd">
      <pc:chgData name="AbhishtChouhan" userId="S::abhisht.cce21@pdpu.ac.in::ebe1e159-bc6c-4c2c-b13f-9276adfd8db7" providerId="AD" clId="Web-{83F204B9-83E4-4D30-B01D-5904C964C24F}" dt="2023-08-28T04:01:09.354" v="0"/>
      <pc:docMkLst>
        <pc:docMk/>
      </pc:docMkLst>
      <pc:sldChg chg="ord">
        <pc:chgData name="AbhishtChouhan" userId="S::abhisht.cce21@pdpu.ac.in::ebe1e159-bc6c-4c2c-b13f-9276adfd8db7" providerId="AD" clId="Web-{83F204B9-83E4-4D30-B01D-5904C964C24F}" dt="2023-08-28T04:01:09.354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ff36c5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ff36c5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ff36c5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ff36c5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ff36c5c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ff36c5c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ff36c5c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ff36c5c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fff36c5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fff36c5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schedule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Python library for scheduling and automating tasks at specific intervals.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developers to create and manage automated tasks without manual intervention.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Scheduling: Set up tasks to run at specific times or intervals.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Recurring Jobs: Define tasks that repeat regularly (daily, hourly, etc.).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Syntax: Specify task schedules using a human-readable syntax.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Lightweight: A simple and easy-to-use library with minimal dependencies.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Scheduled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schedule.every() function to define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interval for the task using methods like .minutes(), .hours(), .days().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Run a function every hour: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 my_task():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   print("Task executed!")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schedule.every().hour.do(my_task)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a function daily at a specific time: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schedule.every().day.at("15:30").do(my_task)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schedule?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Automation: Automate routine tasks and processes in your Python programs.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Timed Actions: Execute functions at specific times without manual triggering.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Cron Jobs: Provides an alternative to traditional cron jobs.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and Running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schedule.run_pending() in a loop to check and execute pending tasks.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Optionally, use schedule.run_all() to force execution of all due tasks.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Pausing and Canceling Tasks: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Pause a task with .pause() and resume with .resume().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Cancel a task with .cancel().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Scraping: Automate web scraping tasks at regular intervals.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Notifications: Schedule sending automated alerts or reminders.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Processing: Automate data processing and transformation.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 Maintenance: Perform routine tasks such as backups and cleanup.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and Considerations: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be suitable for extremely complex scheduling needs.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using external tools for more advanced scheduling requirements.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A538AAED5104C94A8EF3269CB64AE" ma:contentTypeVersion="3" ma:contentTypeDescription="Create a new document." ma:contentTypeScope="" ma:versionID="3491d2026e8299a5d744b79f810d909e">
  <xsd:schema xmlns:xsd="http://www.w3.org/2001/XMLSchema" xmlns:xs="http://www.w3.org/2001/XMLSchema" xmlns:p="http://schemas.microsoft.com/office/2006/metadata/properties" xmlns:ns2="16a284f4-2b75-4725-ba31-ac3b5edfff44" targetNamespace="http://schemas.microsoft.com/office/2006/metadata/properties" ma:root="true" ma:fieldsID="8b8b9551ed6b077f5ff33f7f47e7565f" ns2:_="">
    <xsd:import namespace="16a284f4-2b75-4725-ba31-ac3b5edfff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284f4-2b75-4725-ba31-ac3b5edfff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70186-D1A3-40DC-A3AB-89E9A6FBF8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440456-D211-4483-8B3D-73A9191B0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284f4-2b75-4725-ba31-ac3b5edfff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schedule</vt:lpstr>
      <vt:lpstr>Introduction to the schedule</vt:lpstr>
      <vt:lpstr>Functionality</vt:lpstr>
      <vt:lpstr>Why Use schedule?</vt:lpstr>
      <vt:lpstr>Functionality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cp:revision>1</cp:revision>
  <dcterms:modified xsi:type="dcterms:W3CDTF">2023-08-28T04:01:10Z</dcterms:modified>
</cp:coreProperties>
</file>