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F3142E-4A8A-413C-9C79-BB0FF04BE8FF}" v="1" dt="2023-09-15T14:04:31.748"/>
    <p1510:client id="{A2386E5D-6080-480C-8AE8-3830A049666C}" v="1" dt="2023-09-06T13:17:03.853"/>
    <p1510:client id="{BF140C78-6D28-4D43-B4CD-8913EAFF9246}" v="2" dt="2023-09-20T03:04:33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elA" userId="S::neel.ace21@pdpu.ac.in::e439ea42-28d7-4da7-b3fa-5b6554c1e56c" providerId="AD" clId="Web-{A2386E5D-6080-480C-8AE8-3830A049666C}"/>
    <pc:docChg chg="modSld">
      <pc:chgData name="NeelA" userId="S::neel.ace21@pdpu.ac.in::e439ea42-28d7-4da7-b3fa-5b6554c1e56c" providerId="AD" clId="Web-{A2386E5D-6080-480C-8AE8-3830A049666C}" dt="2023-09-06T13:17:03.853" v="0" actId="14100"/>
      <pc:docMkLst>
        <pc:docMk/>
      </pc:docMkLst>
      <pc:sldChg chg="modSp">
        <pc:chgData name="NeelA" userId="S::neel.ace21@pdpu.ac.in::e439ea42-28d7-4da7-b3fa-5b6554c1e56c" providerId="AD" clId="Web-{A2386E5D-6080-480C-8AE8-3830A049666C}" dt="2023-09-06T13:17:03.853" v="0" actId="14100"/>
        <pc:sldMkLst>
          <pc:docMk/>
          <pc:sldMk cId="4076648612" sldId="263"/>
        </pc:sldMkLst>
        <pc:spChg chg="mod">
          <ac:chgData name="NeelA" userId="S::neel.ace21@pdpu.ac.in::e439ea42-28d7-4da7-b3fa-5b6554c1e56c" providerId="AD" clId="Web-{A2386E5D-6080-480C-8AE8-3830A049666C}" dt="2023-09-06T13:17:03.853" v="0" actId="14100"/>
          <ac:spMkLst>
            <pc:docMk/>
            <pc:sldMk cId="4076648612" sldId="263"/>
            <ac:spMk id="3" creationId="{77492399-95BE-6ADE-8D55-A1EE37934035}"/>
          </ac:spMkLst>
        </pc:spChg>
      </pc:sldChg>
    </pc:docChg>
  </pc:docChgLst>
  <pc:docChgLst>
    <pc:chgData name="MeetChheda" userId="S::meet.cce21@pdpu.ac.in::2c45303b-2427-49ef-962f-690e71f74cc9" providerId="AD" clId="Web-{9BF3142E-4A8A-413C-9C79-BB0FF04BE8FF}"/>
    <pc:docChg chg="sldOrd">
      <pc:chgData name="MeetChheda" userId="S::meet.cce21@pdpu.ac.in::2c45303b-2427-49ef-962f-690e71f74cc9" providerId="AD" clId="Web-{9BF3142E-4A8A-413C-9C79-BB0FF04BE8FF}" dt="2023-09-15T14:04:31.748" v="0"/>
      <pc:docMkLst>
        <pc:docMk/>
      </pc:docMkLst>
      <pc:sldChg chg="ord">
        <pc:chgData name="MeetChheda" userId="S::meet.cce21@pdpu.ac.in::2c45303b-2427-49ef-962f-690e71f74cc9" providerId="AD" clId="Web-{9BF3142E-4A8A-413C-9C79-BB0FF04BE8FF}" dt="2023-09-15T14:04:31.748" v="0"/>
        <pc:sldMkLst>
          <pc:docMk/>
          <pc:sldMk cId="4076648612" sldId="263"/>
        </pc:sldMkLst>
      </pc:sldChg>
    </pc:docChg>
  </pc:docChgLst>
  <pc:docChgLst>
    <pc:chgData name="MeetChheda" userId="S::meet.cce21@pdpu.ac.in::2c45303b-2427-49ef-962f-690e71f74cc9" providerId="AD" clId="Web-{BF140C78-6D28-4D43-B4CD-8913EAFF9246}"/>
    <pc:docChg chg="sldOrd">
      <pc:chgData name="MeetChheda" userId="S::meet.cce21@pdpu.ac.in::2c45303b-2427-49ef-962f-690e71f74cc9" providerId="AD" clId="Web-{BF140C78-6D28-4D43-B4CD-8913EAFF9246}" dt="2023-09-20T03:04:33.938" v="1"/>
      <pc:docMkLst>
        <pc:docMk/>
      </pc:docMkLst>
      <pc:sldChg chg="ord">
        <pc:chgData name="MeetChheda" userId="S::meet.cce21@pdpu.ac.in::2c45303b-2427-49ef-962f-690e71f74cc9" providerId="AD" clId="Web-{BF140C78-6D28-4D43-B4CD-8913EAFF9246}" dt="2023-09-20T03:04:30.766" v="0"/>
        <pc:sldMkLst>
          <pc:docMk/>
          <pc:sldMk cId="4103616088" sldId="258"/>
        </pc:sldMkLst>
      </pc:sldChg>
      <pc:sldChg chg="ord">
        <pc:chgData name="MeetChheda" userId="S::meet.cce21@pdpu.ac.in::2c45303b-2427-49ef-962f-690e71f74cc9" providerId="AD" clId="Web-{BF140C78-6D28-4D43-B4CD-8913EAFF9246}" dt="2023-09-20T03:04:33.938" v="1"/>
        <pc:sldMkLst>
          <pc:docMk/>
          <pc:sldMk cId="1004862688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B9C8-CA1A-456E-A822-A6489DBF6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3FA80-6408-6B51-1CFC-30197D6A2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D1B66-5CAD-6C0C-BE7B-C99F606D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CA73-F2D8-5E40-B0A9-D29DAE70BC5A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62EBC-7EF2-8C21-B93D-F6F008314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0FFB2-8199-6781-5170-A3C63E89E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32E5-F655-E04F-9838-13305A55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8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A364-898E-7C37-E68A-3FC7AF1F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4F281-8E1B-09B2-6B79-CD5882EA1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2E2D1-C4FF-C303-A14C-1653A0FE5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CA73-F2D8-5E40-B0A9-D29DAE70BC5A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3EC46-5730-54C4-20B5-BA4631A46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6138D-4EB4-296D-B152-4775AE19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32E5-F655-E04F-9838-13305A55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0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3963A1-71F7-7A39-8607-65123A7B2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DB435-4DB4-E75C-1CC2-56AB4DBC1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8BCC0-5AAF-8E26-30ED-84EC17BFE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CA73-F2D8-5E40-B0A9-D29DAE70BC5A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B5328-6A9C-C2FB-489D-9ADCEDCE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BC9C9-0228-4BC4-7214-6F82F5C3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32E5-F655-E04F-9838-13305A55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6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9147-2C9D-FC8B-DB44-DB013610E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FDDB9-0567-19B8-839D-9363348E1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95D45-8269-2BA0-49DD-C26FE6B2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CA73-F2D8-5E40-B0A9-D29DAE70BC5A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74DDC-51D5-853E-9E38-970542ED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DB780-FB3F-3B17-4ABF-D6352200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32E5-F655-E04F-9838-13305A55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3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FB5C-E321-67DF-0258-56CB6AB49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59BFE-56B3-7E0C-F53A-682E3654D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BA52C-113A-F5D8-E937-058F2F32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CA73-F2D8-5E40-B0A9-D29DAE70BC5A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5A50E-A304-D833-92CF-978A2BC2C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A9159-C69F-824C-E8D8-E1AF915C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32E5-F655-E04F-9838-13305A55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9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5752-DC2B-2A42-8A23-E2D67D39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9D37A-0FD0-EAD6-0491-97AF194B9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09F87-0E03-2FF3-E928-AF9D72F71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D91F1-6D3D-A303-2FF0-F29A2DD50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CA73-F2D8-5E40-B0A9-D29DAE70BC5A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6BA7B-0CA0-03C2-656B-9018F6EB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D10CA-FE1C-E3D0-94B8-4E8EF4CEF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32E5-F655-E04F-9838-13305A55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4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09B9F-8BC9-BA14-62DF-D76AE631A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BACF0-36DA-2830-E37A-DC0AB442D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331EC-9A47-F19E-C0F6-440D7ADED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82B08-D7AC-8A3A-62AC-5B55AC069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0FFA65-5684-56EC-6F88-217140ACB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3963F1-6153-80BB-1AE0-6C175F935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CA73-F2D8-5E40-B0A9-D29DAE70BC5A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E14CF9-1FE9-F317-E07A-D084D54D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D0B2B6-A2B7-B3E9-16A2-18CBC5BD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32E5-F655-E04F-9838-13305A55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4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E41C-C42B-2E5E-A2B7-D403CB9E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F3D886-B1D8-046E-6C1F-693C0651E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CA73-F2D8-5E40-B0A9-D29DAE70BC5A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3FF2D-C5DA-8586-3D37-6A2D9D25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F3870-7D24-1AE3-7888-CE614B9FF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32E5-F655-E04F-9838-13305A55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6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B0DBEE-058B-3C07-A93C-DBB007493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CA73-F2D8-5E40-B0A9-D29DAE70BC5A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279383-E5B9-87FF-D7EE-76118DDEA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42457-DE8A-33ED-FC25-2C423CD2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32E5-F655-E04F-9838-13305A55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58E98-C7C0-67D5-69CC-29EA29A41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E6CFB-A453-8E5F-DD51-B32B3EF58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C1785-C3FD-3FE6-4B72-4B5638244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66B70-542E-69F4-BEC8-A1E7A8EA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CA73-F2D8-5E40-B0A9-D29DAE70BC5A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EDA2F-8B53-4DA2-8F20-48D5B22B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C2243-DF3B-9083-6BC7-617A7820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32E5-F655-E04F-9838-13305A55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4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D7ED-B375-DA23-6921-C20F97D1F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753235-0CBC-69AB-C7AD-9674BB5F7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1C725-A28C-11BE-28DE-FB37E4DE0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CDC1D-BA2F-C0C1-5088-CDA226312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CA73-F2D8-5E40-B0A9-D29DAE70BC5A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F1AED-B64D-A92C-4161-9CF6AD395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6AFC0-8E6E-3C89-5911-BF0113335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32E5-F655-E04F-9838-13305A55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2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1D8CDC-75ED-6C2C-940B-CBB6CAFC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BF6D9-10F9-A7A3-6990-2B0DD2A25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166B2-671B-9BEF-DCE7-D7F3740C3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7CA73-F2D8-5E40-B0A9-D29DAE70BC5A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475D1-6907-8FA7-78E6-F50EA68F8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995D3-7DD2-1FA8-68AA-88C8A68FC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632E5-F655-E04F-9838-13305A55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2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FC56-7A58-00A7-F7B7-D1EC869F3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6</a:t>
            </a:r>
            <a:br>
              <a:rPr lang="en-US"/>
            </a:br>
            <a:r>
              <a:rPr lang="en-US"/>
              <a:t>Pdf</a:t>
            </a:r>
          </a:p>
        </p:txBody>
      </p:sp>
    </p:spTree>
    <p:extLst>
      <p:ext uri="{BB962C8B-B14F-4D97-AF65-F5344CB8AC3E}">
        <p14:creationId xmlns:p14="http://schemas.microsoft.com/office/powerpoint/2010/main" val="3795186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491A8-0C65-CC6A-DFE8-69B6C047E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3706" y="0"/>
            <a:ext cx="3608294" cy="1325563"/>
          </a:xfrm>
        </p:spPr>
        <p:txBody>
          <a:bodyPr/>
          <a:lstStyle/>
          <a:p>
            <a:r>
              <a:rPr lang="en-US"/>
              <a:t>Read a pdf file</a:t>
            </a:r>
            <a:br>
              <a:rPr lang="en-US"/>
            </a:br>
            <a:r>
              <a:rPr lang="en-US"/>
              <a:t>with </a:t>
            </a:r>
            <a:r>
              <a:rPr lang="en-US">
                <a:solidFill>
                  <a:srgbClr val="C00000"/>
                </a:solidFill>
              </a:rPr>
              <a:t>PyPDF2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13872-A1B9-689E-7E83-461F57542B19}"/>
              </a:ext>
            </a:extLst>
          </p:cNvPr>
          <p:cNvSpPr txBox="1"/>
          <p:nvPr/>
        </p:nvSpPr>
        <p:spPr>
          <a:xfrm>
            <a:off x="543262" y="214513"/>
            <a:ext cx="10020748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PyPDF2</a:t>
            </a:r>
          </a:p>
          <a:p>
            <a:b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800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800" b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read_pdf</a:t>
            </a:r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800" b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file_path</a:t>
            </a:r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IN" sz="2800">
                <a:solidFill>
                  <a:srgbClr val="AF00DB"/>
                </a:solidFill>
                <a:latin typeface="Courier New" panose="02070309020205020404" pitchFamily="49" charset="0"/>
              </a:rPr>
              <a:t>   </a:t>
            </a:r>
            <a:r>
              <a:rPr lang="en-IN" sz="28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800" b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open</a:t>
            </a:r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8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file_path</a:t>
            </a:r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8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2800" b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rb</a:t>
            </a:r>
            <a:r>
              <a:rPr lang="en-IN" sz="28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IN" sz="28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800" b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file</a:t>
            </a:r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IN" sz="28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pdf_reader</a:t>
            </a:r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PyPDF2.PdfFileReader(</a:t>
            </a:r>
            <a:r>
              <a:rPr lang="en-IN" sz="2800" b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file</a:t>
            </a:r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text = </a:t>
            </a:r>
            <a:r>
              <a:rPr lang="en-IN" sz="28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""</a:t>
            </a:r>
            <a:endParaRPr lang="en-IN" sz="28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8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for</a:t>
            </a:r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8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page_num</a:t>
            </a:r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800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4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pdf_reader.numPages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  <a:endParaRPr lang="en-IN" sz="28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page = </a:t>
            </a:r>
            <a:r>
              <a:rPr lang="en-IN" sz="28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pdf_reader.getPage</a:t>
            </a:r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8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page_num</a:t>
            </a:r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text += </a:t>
            </a:r>
            <a:r>
              <a:rPr lang="en-IN" sz="28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page.extractText</a:t>
            </a:r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IN" sz="28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   return</a:t>
            </a:r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text</a:t>
            </a:r>
          </a:p>
          <a:p>
            <a:b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8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pdf_file</a:t>
            </a:r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8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2800" b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example.pdf</a:t>
            </a:r>
            <a:r>
              <a:rPr lang="en-IN" sz="28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endParaRPr lang="en-IN" sz="28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8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pdf_text</a:t>
            </a:r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8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read_pdf</a:t>
            </a:r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8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pdf_file</a:t>
            </a:r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IN" sz="2800" b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8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pdf_text</a:t>
            </a:r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0945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2E83-C381-9222-7C65-618CA1D2D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6534" y="18255"/>
            <a:ext cx="3615466" cy="1325563"/>
          </a:xfrm>
        </p:spPr>
        <p:txBody>
          <a:bodyPr/>
          <a:lstStyle/>
          <a:p>
            <a:r>
              <a:rPr lang="en-US"/>
              <a:t>Read a pdf file</a:t>
            </a:r>
            <a:br>
              <a:rPr lang="en-US"/>
            </a:br>
            <a:r>
              <a:rPr lang="en-US"/>
              <a:t>with </a:t>
            </a:r>
            <a:r>
              <a:rPr lang="en-US" err="1">
                <a:solidFill>
                  <a:srgbClr val="C00000"/>
                </a:solidFill>
              </a:rPr>
              <a:t>PyMuPDF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C2BAE2-A403-13AE-4628-1C7789BAFFC4}"/>
              </a:ext>
            </a:extLst>
          </p:cNvPr>
          <p:cNvSpPr txBox="1"/>
          <p:nvPr/>
        </p:nvSpPr>
        <p:spPr>
          <a:xfrm>
            <a:off x="484094" y="462578"/>
            <a:ext cx="1062855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8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fitz</a:t>
            </a:r>
            <a:endParaRPr lang="en-IN" sz="28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800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800" b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read_pdf</a:t>
            </a:r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800" b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file_path</a:t>
            </a:r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IN" sz="280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 = </a:t>
            </a:r>
            <a:r>
              <a:rPr lang="en-IN" sz="28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""</a:t>
            </a:r>
            <a:endParaRPr lang="en-IN" sz="28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8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   with</a:t>
            </a:r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8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fitz.</a:t>
            </a:r>
            <a:r>
              <a:rPr lang="en-IN" sz="2800" b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open</a:t>
            </a:r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8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file_path</a:t>
            </a:r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IN" sz="28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8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pdf_doc</a:t>
            </a:r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IN" sz="28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for</a:t>
            </a:r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8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page_num</a:t>
            </a:r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800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800" b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8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pdf_doc.page_count</a:t>
            </a:r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    page = </a:t>
            </a:r>
            <a:r>
              <a:rPr lang="en-IN" sz="28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pdf_doc.load_page</a:t>
            </a:r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8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page_num</a:t>
            </a:r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    text += </a:t>
            </a:r>
            <a:r>
              <a:rPr lang="en-IN" sz="28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page.get_text</a:t>
            </a:r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IN" sz="28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   return</a:t>
            </a:r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text</a:t>
            </a:r>
          </a:p>
          <a:p>
            <a:b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8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pdf_file</a:t>
            </a:r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8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2800" b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example.pdf</a:t>
            </a:r>
            <a:r>
              <a:rPr lang="en-IN" sz="28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endParaRPr lang="en-IN" sz="28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8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pdf_text</a:t>
            </a:r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8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read_pdf</a:t>
            </a:r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8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pdf_file</a:t>
            </a:r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IN" sz="2800" b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8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pdf_text</a:t>
            </a:r>
            <a:r>
              <a:rPr lang="en-IN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361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69A49-F8E1-9E4C-3847-5B3AB09B9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13352" y="2801178"/>
            <a:ext cx="2448339" cy="821635"/>
          </a:xfrm>
        </p:spPr>
        <p:txBody>
          <a:bodyPr/>
          <a:lstStyle/>
          <a:p>
            <a:r>
              <a:rPr lang="en-US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C7CEC-2774-9C5A-DA59-1FB945222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635" y="21604"/>
            <a:ext cx="10851874" cy="68147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i="0">
                <a:solidFill>
                  <a:srgbClr val="374151"/>
                </a:solidFill>
                <a:effectLst/>
                <a:latin typeface="Söhne"/>
              </a:rPr>
              <a:t>PDF Invoice Generator</a:t>
            </a:r>
            <a:endParaRPr lang="en-IN" b="0" i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IN" b="0" i="0">
                <a:solidFill>
                  <a:srgbClr val="374151"/>
                </a:solidFill>
                <a:effectLst/>
                <a:latin typeface="Söhne"/>
              </a:rPr>
              <a:t>You are working for a company that sells products online. Your task is to develop a Python program that reads order data from a CSV file, generates individual PDF invoices for each order, and then merges all the PDF invoices into a single PDF file.</a:t>
            </a:r>
          </a:p>
          <a:p>
            <a:pPr algn="l">
              <a:buFont typeface="+mj-lt"/>
              <a:buAutoNum type="arabicPeriod"/>
            </a:pPr>
            <a:r>
              <a:rPr lang="en-IN" b="0" i="0">
                <a:solidFill>
                  <a:srgbClr val="374151"/>
                </a:solidFill>
                <a:effectLst/>
                <a:latin typeface="Söhne"/>
              </a:rPr>
              <a:t>Load Order Data: The program should read order data from a CSV file named "</a:t>
            </a:r>
            <a:r>
              <a:rPr lang="en-IN" b="0" i="0" err="1">
                <a:solidFill>
                  <a:srgbClr val="374151"/>
                </a:solidFill>
                <a:effectLst/>
                <a:latin typeface="Söhne"/>
              </a:rPr>
              <a:t>orders.csv</a:t>
            </a:r>
            <a:r>
              <a:rPr lang="en-IN" b="0" i="0">
                <a:solidFill>
                  <a:srgbClr val="374151"/>
                </a:solidFill>
                <a:effectLst/>
                <a:latin typeface="Söhne"/>
              </a:rPr>
              <a:t>." Each row in the CSV file represents an order with the following information: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>
                <a:solidFill>
                  <a:srgbClr val="374151"/>
                </a:solidFill>
                <a:effectLst/>
                <a:latin typeface="Söhne"/>
              </a:rPr>
              <a:t>Order ID (a unique alphanumeric code)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>
                <a:solidFill>
                  <a:srgbClr val="374151"/>
                </a:solidFill>
                <a:effectLst/>
                <a:latin typeface="Söhne"/>
              </a:rPr>
              <a:t>Customer Name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>
                <a:solidFill>
                  <a:srgbClr val="374151"/>
                </a:solidFill>
                <a:effectLst/>
                <a:latin typeface="Söhne"/>
              </a:rPr>
              <a:t>Product Name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>
                <a:solidFill>
                  <a:srgbClr val="374151"/>
                </a:solidFill>
                <a:effectLst/>
                <a:latin typeface="Söhne"/>
              </a:rPr>
              <a:t>Quantity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>
                <a:solidFill>
                  <a:srgbClr val="374151"/>
                </a:solidFill>
                <a:effectLst/>
                <a:latin typeface="Söhne"/>
              </a:rPr>
              <a:t>Unit Price</a:t>
            </a:r>
          </a:p>
          <a:p>
            <a:pPr algn="l">
              <a:buFont typeface="+mj-lt"/>
              <a:buAutoNum type="arabicPeriod"/>
            </a:pPr>
            <a:r>
              <a:rPr lang="en-IN" b="0" i="0">
                <a:solidFill>
                  <a:srgbClr val="374151"/>
                </a:solidFill>
                <a:effectLst/>
                <a:latin typeface="Söhne"/>
              </a:rPr>
              <a:t>Calculate Total Amount: For each order, calculate the total amount by multiplying the quantity with the unit price.</a:t>
            </a:r>
          </a:p>
        </p:txBody>
      </p:sp>
    </p:spTree>
    <p:extLst>
      <p:ext uri="{BB962C8B-B14F-4D97-AF65-F5344CB8AC3E}">
        <p14:creationId xmlns:p14="http://schemas.microsoft.com/office/powerpoint/2010/main" val="100486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6D7EC-9857-572A-8790-69A15267B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26912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3200" b="0" i="0">
                <a:solidFill>
                  <a:srgbClr val="374151"/>
                </a:solidFill>
                <a:effectLst/>
                <a:latin typeface="Söhne"/>
              </a:rPr>
              <a:t>Generate PDF Invoices: Create individual PDF invoices for each order. Each invoice should contain the following details: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800" b="0" i="0">
                <a:solidFill>
                  <a:srgbClr val="374151"/>
                </a:solidFill>
                <a:effectLst/>
                <a:latin typeface="Söhne"/>
              </a:rPr>
              <a:t>Invoice Number (same as the Order ID)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800" b="0" i="0">
                <a:solidFill>
                  <a:srgbClr val="374151"/>
                </a:solidFill>
                <a:effectLst/>
                <a:latin typeface="Söhne"/>
              </a:rPr>
              <a:t>Date of Purchase (current date)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800" b="0" i="0">
                <a:solidFill>
                  <a:srgbClr val="374151"/>
                </a:solidFill>
                <a:effectLst/>
                <a:latin typeface="Söhne"/>
              </a:rPr>
              <a:t>Customer Name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800" b="0" i="0">
                <a:solidFill>
                  <a:srgbClr val="374151"/>
                </a:solidFill>
                <a:effectLst/>
                <a:latin typeface="Söhne"/>
              </a:rPr>
              <a:t>Product Name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800" b="0" i="0">
                <a:solidFill>
                  <a:srgbClr val="374151"/>
                </a:solidFill>
                <a:effectLst/>
                <a:latin typeface="Söhne"/>
              </a:rPr>
              <a:t>Quantity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800" b="0" i="0">
                <a:solidFill>
                  <a:srgbClr val="374151"/>
                </a:solidFill>
                <a:effectLst/>
                <a:latin typeface="Söhne"/>
              </a:rPr>
              <a:t>Unit Price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800" b="0" i="0">
                <a:solidFill>
                  <a:srgbClr val="374151"/>
                </a:solidFill>
                <a:effectLst/>
                <a:latin typeface="Söhne"/>
              </a:rPr>
              <a:t>Total Amount</a:t>
            </a:r>
          </a:p>
          <a:p>
            <a:pPr marL="0" indent="0">
              <a:buNone/>
            </a:pP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46581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5B5917-3329-51B8-6A01-A1A1DAD4BC5E}"/>
              </a:ext>
            </a:extLst>
          </p:cNvPr>
          <p:cNvSpPr txBox="1"/>
          <p:nvPr/>
        </p:nvSpPr>
        <p:spPr>
          <a:xfrm>
            <a:off x="106018" y="471396"/>
            <a:ext cx="11688417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2400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generate_invoice_pdf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400" b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order_data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lvl="1"/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doc = </a:t>
            </a:r>
            <a:r>
              <a:rPr lang="en-IN" sz="24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SimpleDocTemplate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400" b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IN" sz="2400" b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"invoice</a:t>
            </a:r>
            <a:r>
              <a:rPr lang="en-IN" sz="2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IN" sz="24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order_data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2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'Order ID'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]}</a:t>
            </a:r>
            <a:r>
              <a:rPr lang="en-IN" sz="2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.pdf"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4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pagesize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=letter)</a:t>
            </a:r>
          </a:p>
          <a:p>
            <a:pPr lvl="1"/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styles = </a:t>
            </a:r>
            <a:r>
              <a:rPr lang="en-IN" sz="24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getSampleStyleSheet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lvl="1"/>
            <a:b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 = [</a:t>
            </a:r>
          </a:p>
          <a:p>
            <a:pPr lvl="1"/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2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"Invoice Number:"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4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order_data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2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"Order ID"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]],</a:t>
            </a:r>
          </a:p>
          <a:p>
            <a:pPr lvl="1"/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2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"Date of Purchase:"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"CURRENT DATE"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IN" sz="2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You can use a library like datetime to get the current date</a:t>
            </a:r>
            <a:endParaRPr lang="en-IN" sz="2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2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"Customer Name:"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4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order_data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2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"Customer Name"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]],</a:t>
            </a:r>
          </a:p>
          <a:p>
            <a:pPr lvl="1"/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2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"Product Name:"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4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order_data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2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"Product Name"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]],</a:t>
            </a:r>
          </a:p>
          <a:p>
            <a:pPr lvl="1"/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2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"Quantity:"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400" b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4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order_data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2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"Quantity"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])],</a:t>
            </a:r>
          </a:p>
          <a:p>
            <a:pPr lvl="1"/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2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"Unit Price:"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400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IN" sz="2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"$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IN" sz="24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order_data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2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'Unit Price'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IN" sz="24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:.2f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IN" sz="2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pPr lvl="1"/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2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"Total Amount:"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400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IN" sz="2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"$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IN" sz="24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order_data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2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'Total Amount'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IN" sz="24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:.2f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IN" sz="2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lvl="1"/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4224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8599-953D-568F-5E14-704F4B1D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 fontScale="90000"/>
          </a:bodyPr>
          <a:lstStyle/>
          <a:p>
            <a:r>
              <a:rPr lang="en-US"/>
              <a:t>Library Requirement </a:t>
            </a:r>
            <a:r>
              <a:rPr lang="en-US">
                <a:solidFill>
                  <a:srgbClr val="C00000"/>
                </a:solidFill>
              </a:rPr>
              <a:t>PyPDF2, </a:t>
            </a:r>
            <a:r>
              <a:rPr lang="en-US" err="1">
                <a:solidFill>
                  <a:srgbClr val="C00000"/>
                </a:solidFill>
              </a:rPr>
              <a:t>reportlab</a:t>
            </a:r>
            <a:r>
              <a:rPr lang="en-US">
                <a:solidFill>
                  <a:srgbClr val="C00000"/>
                </a:solidFill>
              </a:rPr>
              <a:t>,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92399-95BE-6ADE-8D55-A1EE37934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01" y="1610277"/>
            <a:ext cx="11712438" cy="4579938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IN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IN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N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pd</a:t>
            </a:r>
          </a:p>
          <a:p>
            <a:pPr marL="0" indent="0">
              <a:buNone/>
            </a:pPr>
            <a:r>
              <a:rPr lang="en-IN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reportlab.lib.pagesizes</a:t>
            </a:r>
            <a:r>
              <a:rPr lang="en-IN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letter</a:t>
            </a:r>
          </a:p>
          <a:p>
            <a:pPr marL="0" indent="0">
              <a:buNone/>
            </a:pPr>
            <a:r>
              <a:rPr lang="en-IN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reportlab.lib</a:t>
            </a:r>
            <a:r>
              <a:rPr lang="en-IN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colors</a:t>
            </a:r>
            <a:endParaRPr lang="en-IN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reportlab.platypus</a:t>
            </a:r>
            <a:r>
              <a:rPr lang="en-IN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SimpleDocTemplate</a:t>
            </a:r>
            <a:r>
              <a:rPr lang="en-IN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Table, </a:t>
            </a:r>
            <a:r>
              <a:rPr lang="en-IN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TableStyle</a:t>
            </a:r>
            <a:endParaRPr lang="en-IN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reportlab.lib.styles</a:t>
            </a:r>
            <a:r>
              <a:rPr lang="en-IN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getSampleStyleSheet</a:t>
            </a:r>
            <a:endParaRPr lang="en-IN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reportlab.lib.units</a:t>
            </a:r>
            <a:r>
              <a:rPr lang="en-IN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inch</a:t>
            </a:r>
          </a:p>
          <a:p>
            <a:pPr marL="0" indent="0">
              <a:buNone/>
            </a:pPr>
            <a:r>
              <a:rPr lang="en-IN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PyPDF2 </a:t>
            </a:r>
            <a:r>
              <a:rPr lang="en-IN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PdfMerger</a:t>
            </a:r>
            <a:endParaRPr lang="en-IN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48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A80FA6-D3C7-A884-7AE8-FF2BB16E3A00}"/>
              </a:ext>
            </a:extLst>
          </p:cNvPr>
          <p:cNvSpPr txBox="1"/>
          <p:nvPr/>
        </p:nvSpPr>
        <p:spPr>
          <a:xfrm>
            <a:off x="901148" y="204044"/>
            <a:ext cx="10853530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table = Table(data, </a:t>
            </a:r>
            <a:r>
              <a:rPr lang="en-IN" sz="27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colWidths</a:t>
            </a:r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27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*inch)</a:t>
            </a:r>
          </a:p>
          <a:p>
            <a:pPr lvl="1"/>
            <a:r>
              <a:rPr lang="en-IN" sz="27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table.setStyle</a:t>
            </a:r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7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TableStyle</a:t>
            </a:r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</a:p>
          <a:p>
            <a:pPr lvl="1"/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7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'BACKGROUND'</a:t>
            </a:r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(</a:t>
            </a:r>
            <a:r>
              <a:rPr lang="en-IN" sz="27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7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(</a:t>
            </a:r>
            <a:r>
              <a:rPr lang="en-IN" sz="27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7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</a:t>
            </a:r>
            <a:r>
              <a:rPr lang="en-IN" sz="27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colors.grey</a:t>
            </a:r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pPr lvl="1"/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7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'TEXTCOLOR'</a:t>
            </a:r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(</a:t>
            </a:r>
            <a:r>
              <a:rPr lang="en-IN" sz="27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7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(</a:t>
            </a:r>
            <a:r>
              <a:rPr lang="en-IN" sz="27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7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</a:t>
            </a:r>
            <a:r>
              <a:rPr lang="en-IN" sz="27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colors.whitesmoke</a:t>
            </a:r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pPr lvl="1"/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7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'ALIGN'</a:t>
            </a:r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(</a:t>
            </a:r>
            <a:r>
              <a:rPr lang="en-IN" sz="27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7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(</a:t>
            </a:r>
            <a:r>
              <a:rPr lang="en-IN" sz="27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7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</a:t>
            </a:r>
            <a:r>
              <a:rPr lang="en-IN" sz="27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'CENTER'</a:t>
            </a:r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pPr lvl="1"/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7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'FONTNAME'</a:t>
            </a:r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(</a:t>
            </a:r>
            <a:r>
              <a:rPr lang="en-IN" sz="27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7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(</a:t>
            </a:r>
            <a:r>
              <a:rPr lang="en-IN" sz="27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7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</a:t>
            </a:r>
            <a:r>
              <a:rPr lang="en-IN" sz="27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'Helvetica-Bold'</a:t>
            </a:r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pPr lvl="1"/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7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'BOTTOMPADDING'</a:t>
            </a:r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(</a:t>
            </a:r>
            <a:r>
              <a:rPr lang="en-IN" sz="27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7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(</a:t>
            </a:r>
            <a:r>
              <a:rPr lang="en-IN" sz="27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7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</a:t>
            </a:r>
            <a:r>
              <a:rPr lang="en-IN" sz="27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pPr lvl="1"/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7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'BACKGROUND'</a:t>
            </a:r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(</a:t>
            </a:r>
            <a:r>
              <a:rPr lang="en-IN" sz="27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7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(</a:t>
            </a:r>
            <a:r>
              <a:rPr lang="en-IN" sz="27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7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</a:t>
            </a:r>
            <a:r>
              <a:rPr lang="en-IN" sz="27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colors.beige</a:t>
            </a:r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pPr lvl="1"/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7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'GRID'</a:t>
            </a:r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(</a:t>
            </a:r>
            <a:r>
              <a:rPr lang="en-IN" sz="27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7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(</a:t>
            </a:r>
            <a:r>
              <a:rPr lang="en-IN" sz="27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7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</a:t>
            </a:r>
            <a:r>
              <a:rPr lang="en-IN" sz="27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7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colors.black</a:t>
            </a:r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]))</a:t>
            </a:r>
          </a:p>
          <a:p>
            <a:pPr lvl="1"/>
            <a:b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story = [table]</a:t>
            </a:r>
          </a:p>
          <a:p>
            <a:pPr lvl="1"/>
            <a:r>
              <a:rPr lang="en-IN" sz="27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doc.build</a:t>
            </a:r>
            <a:r>
              <a:rPr lang="en-IN" sz="27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(story)</a:t>
            </a:r>
          </a:p>
        </p:txBody>
      </p:sp>
    </p:spTree>
    <p:extLst>
      <p:ext uri="{BB962C8B-B14F-4D97-AF65-F5344CB8AC3E}">
        <p14:creationId xmlns:p14="http://schemas.microsoft.com/office/powerpoint/2010/main" val="3778184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B3CB8E-EE4F-4FD6-86AC-9B8BAC16B5D4}"/>
              </a:ext>
            </a:extLst>
          </p:cNvPr>
          <p:cNvSpPr txBox="1"/>
          <p:nvPr/>
        </p:nvSpPr>
        <p:spPr>
          <a:xfrm>
            <a:off x="821635" y="740108"/>
            <a:ext cx="10548729" cy="48936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24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__name__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IN" sz="2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"__main__"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lvl="1"/>
            <a:r>
              <a:rPr lang="en-IN" sz="2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Load order data from CSV using pandas</a:t>
            </a:r>
            <a:endParaRPr lang="en-IN" sz="2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IN" sz="24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order_data_file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2400" b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orders.csv</a:t>
            </a:r>
            <a:r>
              <a:rPr lang="en-IN" sz="2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endParaRPr lang="en-IN" sz="2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IN" sz="24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orders_df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4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4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order_data_file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lvl="1"/>
            <a:b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Calculate total amount for each order</a:t>
            </a:r>
            <a:endParaRPr lang="en-IN" sz="2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IN" sz="24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orders_df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2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"Total Amount"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IN" sz="24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orders_df.apply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400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lambda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row: </a:t>
            </a:r>
            <a:r>
              <a:rPr lang="en-IN" sz="24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calculate_total_amount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(row[</a:t>
            </a:r>
            <a:r>
              <a:rPr lang="en-IN" sz="2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"Quantity"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row[</a:t>
            </a:r>
            <a:r>
              <a:rPr lang="en-IN" sz="2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"Unit Price"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]), axis=</a:t>
            </a:r>
            <a:r>
              <a:rPr lang="en-IN" sz="24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lvl="1"/>
            <a:b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Generate individual PDF invoices for each order</a:t>
            </a:r>
            <a:endParaRPr lang="en-IN" sz="2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IN" sz="24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index, order </a:t>
            </a:r>
            <a:r>
              <a:rPr lang="en-IN" sz="2400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orders_df.iterrows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</a:p>
          <a:p>
            <a:pPr lvl="1"/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IN" sz="24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generate_invoice_pdf</a:t>
            </a:r>
            <a:r>
              <a:rPr lang="en-IN"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(order)</a:t>
            </a:r>
          </a:p>
        </p:txBody>
      </p:sp>
    </p:spTree>
    <p:extLst>
      <p:ext uri="{BB962C8B-B14F-4D97-AF65-F5344CB8AC3E}">
        <p14:creationId xmlns:p14="http://schemas.microsoft.com/office/powerpoint/2010/main" val="2092350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C3CD3DBD981944B25751ACBCD366C2" ma:contentTypeVersion="7" ma:contentTypeDescription="Create a new document." ma:contentTypeScope="" ma:versionID="6e87f7b6d65f3aec24fad3aff14b1308">
  <xsd:schema xmlns:xsd="http://www.w3.org/2001/XMLSchema" xmlns:xs="http://www.w3.org/2001/XMLSchema" xmlns:p="http://schemas.microsoft.com/office/2006/metadata/properties" xmlns:ns2="4135d01c-0408-45d1-a3ba-6d621aa35a60" targetNamespace="http://schemas.microsoft.com/office/2006/metadata/properties" ma:root="true" ma:fieldsID="45c111b542bb12727bd23cf27671bd65" ns2:_="">
    <xsd:import namespace="4135d01c-0408-45d1-a3ba-6d621aa35a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35d01c-0408-45d1-a3ba-6d621aa35a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F2F27F-221B-4F3C-A71C-84B39D8F505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FCB5DF6-D61B-47FE-B07B-F41F12A2B7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1BED26-DB0D-4557-BD8A-FF651C2F41DD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Lecture 6 Pdf</vt:lpstr>
      <vt:lpstr>Read a pdf file with PyPDF2</vt:lpstr>
      <vt:lpstr>Read a pdf file with PyMuPDF</vt:lpstr>
      <vt:lpstr>Problem</vt:lpstr>
      <vt:lpstr>PowerPoint Presentation</vt:lpstr>
      <vt:lpstr>PowerPoint Presentation</vt:lpstr>
      <vt:lpstr>Library Requirement PyPDF2, reportlab, pandas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 Pdf and exception Handling</dc:title>
  <dc:creator>Quality Scset</dc:creator>
  <cp:revision>1</cp:revision>
  <dcterms:created xsi:type="dcterms:W3CDTF">2023-07-30T11:00:02Z</dcterms:created>
  <dcterms:modified xsi:type="dcterms:W3CDTF">2023-09-20T03:04:38Z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0x010100C0C3CD3DBD981944B25751ACBCD366C2</vt:lpwstr>
  </property>
</Properties>
</file>