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4"/>
  </p:sldMasterIdLst>
  <p:notesMasterIdLst>
    <p:notesMasterId r:id="rId12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x="9144000" cy="5143500" type="screen16x9"/>
  <p:notesSz cx="6858000" cy="9144000"/>
  <p:embeddedFontLst>
    <p:embeddedFont>
      <p:font typeface="Amasis MT Pro Black" panose="02040A04050005020304" pitchFamily="18" charset="0"/>
      <p:bold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75D7F7-2EAF-414B-A8CC-C74D555B4939}" v="637" dt="2024-01-11T11:53:25.891"/>
    <p1510:client id="{4F3AE108-BE97-4621-AEF6-4453DB519065}" v="321" dt="2024-01-11T12:13:36.744"/>
    <p1510:client id="{A5ACC49F-A9B3-276A-7A9F-5801A4940743}" v="93" dt="2024-01-11T12:21:25.880"/>
    <p1510:client id="{AA98E4A0-AE6B-5748-FFE9-3142CAA9818E}" v="632" dt="2024-01-11T11:52:44.691"/>
    <p1510:client id="{C1B2AEDC-51EE-4CAD-858C-ECFF621E45F1}" v="61" dt="2024-01-11T12:06:44.4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font" Target="fonts/font1.fntdata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a502d2014c_3_2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ga502d2014c_3_2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a4871f8ddf_0_2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a4871f8ddf_0_2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a4871f8ddf_0_2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a4871f8ddf_0_2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14487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a4871f8ddf_0_2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a4871f8ddf_0_2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99133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a4871f8ddf_0_2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a4871f8ddf_0_2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022083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a4871f8ddf_0_2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a4871f8ddf_0_2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41242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a4871f8ddf_0_2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a4871f8ddf_0_2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9049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759500" y="1541550"/>
            <a:ext cx="3927300" cy="128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378750" y="2825850"/>
            <a:ext cx="2307900" cy="77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3" name="Google Shape;43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7" name="Google Shape;27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Fira Sans"/>
              <a:buChar char="●"/>
              <a:defRPr sz="1800">
                <a:latin typeface="Fira Sans"/>
                <a:ea typeface="Fira Sans"/>
                <a:cs typeface="Fira Sans"/>
                <a:sym typeface="Fira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Fira Sans"/>
              <a:buChar char="○"/>
              <a:defRPr>
                <a:latin typeface="Fira Sans"/>
                <a:ea typeface="Fira Sans"/>
                <a:cs typeface="Fira Sans"/>
                <a:sym typeface="Fira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Fira Sans"/>
              <a:buChar char="■"/>
              <a:defRPr>
                <a:latin typeface="Fira Sans"/>
                <a:ea typeface="Fira Sans"/>
                <a:cs typeface="Fira Sans"/>
                <a:sym typeface="Fira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Fira Sans"/>
              <a:buChar char="●"/>
              <a:defRPr>
                <a:latin typeface="Fira Sans"/>
                <a:ea typeface="Fira Sans"/>
                <a:cs typeface="Fira Sans"/>
                <a:sym typeface="Fira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Fira Sans"/>
              <a:buChar char="○"/>
              <a:defRPr>
                <a:latin typeface="Fira Sans"/>
                <a:ea typeface="Fira Sans"/>
                <a:cs typeface="Fira Sans"/>
                <a:sym typeface="Fira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Fira Sans"/>
              <a:buChar char="■"/>
              <a:defRPr>
                <a:latin typeface="Fira Sans"/>
                <a:ea typeface="Fira Sans"/>
                <a:cs typeface="Fira Sans"/>
                <a:sym typeface="Fira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Fira Sans"/>
              <a:buChar char="●"/>
              <a:defRPr>
                <a:latin typeface="Fira Sans"/>
                <a:ea typeface="Fira Sans"/>
                <a:cs typeface="Fira Sans"/>
                <a:sym typeface="Fira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Fira Sans"/>
              <a:buChar char="○"/>
              <a:defRPr>
                <a:latin typeface="Fira Sans"/>
                <a:ea typeface="Fira Sans"/>
                <a:cs typeface="Fira Sans"/>
                <a:sym typeface="Fira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Fira Sans"/>
              <a:buChar char="■"/>
              <a:defRPr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288">
          <p15:clr>
            <a:srgbClr val="EA4335"/>
          </p15:clr>
        </p15:guide>
        <p15:guide id="2" pos="5472">
          <p15:clr>
            <a:srgbClr val="EA4335"/>
          </p15:clr>
        </p15:guide>
        <p15:guide id="3" orient="horz" pos="259">
          <p15:clr>
            <a:srgbClr val="EA4335"/>
          </p15:clr>
        </p15:guide>
        <p15:guide id="4" orient="horz" pos="2981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/>
          <p:nvPr/>
        </p:nvSpPr>
        <p:spPr>
          <a:xfrm>
            <a:off x="-1507800" y="-561900"/>
            <a:ext cx="6267300" cy="6267300"/>
          </a:xfrm>
          <a:prstGeom prst="ellipse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5"/>
          <p:cNvSpPr txBox="1">
            <a:spLocks noGrp="1"/>
          </p:cNvSpPr>
          <p:nvPr>
            <p:ph type="subTitle" idx="1"/>
          </p:nvPr>
        </p:nvSpPr>
        <p:spPr>
          <a:xfrm>
            <a:off x="6378900" y="3024970"/>
            <a:ext cx="2307900" cy="20599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IN" sz="1400"/>
              <a:t>Presented By:</a:t>
            </a:r>
          </a:p>
          <a:p>
            <a:pPr marL="0" indent="0">
              <a:lnSpc>
                <a:spcPct val="50000"/>
              </a:lnSpc>
              <a:spcAft>
                <a:spcPts val="1600"/>
              </a:spcAft>
            </a:pPr>
            <a:r>
              <a:rPr lang="en-IN" sz="1400"/>
              <a:t>Harsh Shah (21BCP359)</a:t>
            </a:r>
          </a:p>
          <a:p>
            <a:pPr marL="0" indent="0">
              <a:lnSpc>
                <a:spcPct val="50000"/>
              </a:lnSpc>
              <a:spcAft>
                <a:spcPts val="1600"/>
              </a:spcAft>
            </a:pPr>
            <a:r>
              <a:rPr lang="en-IN" sz="1400"/>
              <a:t>Tanish Suthar (21BCP366)</a:t>
            </a:r>
          </a:p>
          <a:p>
            <a:pPr marL="0" indent="0">
              <a:lnSpc>
                <a:spcPct val="50000"/>
              </a:lnSpc>
              <a:spcAft>
                <a:spcPts val="1600"/>
              </a:spcAft>
            </a:pPr>
            <a:r>
              <a:rPr lang="en-IN" sz="1400"/>
              <a:t>Aditya Shah( 21BCP415)</a:t>
            </a:r>
          </a:p>
          <a:p>
            <a:pPr marL="0" indent="0">
              <a:lnSpc>
                <a:spcPct val="50000"/>
              </a:lnSpc>
              <a:spcAft>
                <a:spcPts val="1600"/>
              </a:spcAft>
            </a:pPr>
            <a:r>
              <a:rPr lang="en-IN" sz="1400"/>
              <a:t>Adit Shah (21BCP419)</a:t>
            </a:r>
          </a:p>
          <a:p>
            <a:pPr marL="0" lvl="0" indent="0" algn="r" rtl="0">
              <a:lnSpc>
                <a:spcPct val="50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lang="en-IN" sz="2000"/>
          </a:p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endParaRPr sz="2000"/>
          </a:p>
        </p:txBody>
      </p:sp>
      <p:sp>
        <p:nvSpPr>
          <p:cNvPr id="57" name="Google Shape;57;p15"/>
          <p:cNvSpPr txBox="1">
            <a:spLocks noGrp="1"/>
          </p:cNvSpPr>
          <p:nvPr>
            <p:ph type="ctrTitle"/>
          </p:nvPr>
        </p:nvSpPr>
        <p:spPr>
          <a:xfrm>
            <a:off x="5707584" y="1091746"/>
            <a:ext cx="3061222" cy="128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Cloud</a:t>
            </a:r>
            <a:br>
              <a:rPr lang="en"/>
            </a:br>
            <a:r>
              <a:rPr lang="en"/>
              <a:t>Computing</a:t>
            </a:r>
            <a:endParaRPr/>
          </a:p>
        </p:txBody>
      </p:sp>
      <p:grpSp>
        <p:nvGrpSpPr>
          <p:cNvPr id="58" name="Google Shape;58;p15"/>
          <p:cNvGrpSpPr/>
          <p:nvPr/>
        </p:nvGrpSpPr>
        <p:grpSpPr>
          <a:xfrm>
            <a:off x="-1026792" y="411477"/>
            <a:ext cx="5114802" cy="3767390"/>
            <a:chOff x="-219011" y="590289"/>
            <a:chExt cx="5623133" cy="4141810"/>
          </a:xfrm>
        </p:grpSpPr>
        <p:sp>
          <p:nvSpPr>
            <p:cNvPr id="59" name="Google Shape;59;p15"/>
            <p:cNvSpPr/>
            <p:nvPr/>
          </p:nvSpPr>
          <p:spPr>
            <a:xfrm>
              <a:off x="4152087" y="3026998"/>
              <a:ext cx="1252034" cy="1668692"/>
            </a:xfrm>
            <a:custGeom>
              <a:avLst/>
              <a:gdLst/>
              <a:ahLst/>
              <a:cxnLst/>
              <a:rect l="l" t="t" r="r" b="b"/>
              <a:pathLst>
                <a:path w="37658" h="50190" extrusionOk="0">
                  <a:moveTo>
                    <a:pt x="25623" y="0"/>
                  </a:moveTo>
                  <a:lnTo>
                    <a:pt x="1" y="14874"/>
                  </a:lnTo>
                  <a:cubicBezTo>
                    <a:pt x="6934" y="20969"/>
                    <a:pt x="12036" y="31190"/>
                    <a:pt x="12021" y="39813"/>
                  </a:cubicBezTo>
                  <a:cubicBezTo>
                    <a:pt x="12005" y="44880"/>
                    <a:pt x="10232" y="48463"/>
                    <a:pt x="7352" y="50153"/>
                  </a:cubicBezTo>
                  <a:lnTo>
                    <a:pt x="7352" y="50153"/>
                  </a:lnTo>
                  <a:lnTo>
                    <a:pt x="32928" y="35300"/>
                  </a:lnTo>
                  <a:cubicBezTo>
                    <a:pt x="35828" y="33609"/>
                    <a:pt x="37627" y="30027"/>
                    <a:pt x="37642" y="24939"/>
                  </a:cubicBezTo>
                  <a:cubicBezTo>
                    <a:pt x="37658" y="16301"/>
                    <a:pt x="32555" y="6095"/>
                    <a:pt x="25623" y="0"/>
                  </a:cubicBezTo>
                  <a:close/>
                  <a:moveTo>
                    <a:pt x="7352" y="50153"/>
                  </a:moveTo>
                  <a:lnTo>
                    <a:pt x="7290" y="50189"/>
                  </a:lnTo>
                  <a:cubicBezTo>
                    <a:pt x="7311" y="50177"/>
                    <a:pt x="7332" y="50165"/>
                    <a:pt x="7352" y="5015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5"/>
            <p:cNvSpPr/>
            <p:nvPr/>
          </p:nvSpPr>
          <p:spPr>
            <a:xfrm>
              <a:off x="3640042" y="2191854"/>
              <a:ext cx="1414482" cy="1329667"/>
            </a:xfrm>
            <a:custGeom>
              <a:avLst/>
              <a:gdLst/>
              <a:ahLst/>
              <a:cxnLst/>
              <a:rect l="l" t="t" r="r" b="b"/>
              <a:pathLst>
                <a:path w="42544" h="39993" extrusionOk="0">
                  <a:moveTo>
                    <a:pt x="27202" y="1"/>
                  </a:moveTo>
                  <a:cubicBezTo>
                    <a:pt x="26646" y="1"/>
                    <a:pt x="26118" y="72"/>
                    <a:pt x="25623" y="211"/>
                  </a:cubicBezTo>
                  <a:lnTo>
                    <a:pt x="1" y="15100"/>
                  </a:lnTo>
                  <a:cubicBezTo>
                    <a:pt x="496" y="14961"/>
                    <a:pt x="1024" y="14890"/>
                    <a:pt x="1580" y="14890"/>
                  </a:cubicBezTo>
                  <a:cubicBezTo>
                    <a:pt x="3009" y="14890"/>
                    <a:pt x="4620" y="15358"/>
                    <a:pt x="6329" y="16341"/>
                  </a:cubicBezTo>
                  <a:cubicBezTo>
                    <a:pt x="12176" y="19722"/>
                    <a:pt x="16906" y="27911"/>
                    <a:pt x="16891" y="34642"/>
                  </a:cubicBezTo>
                  <a:cubicBezTo>
                    <a:pt x="16891" y="36906"/>
                    <a:pt x="16348" y="38721"/>
                    <a:pt x="15402" y="39993"/>
                  </a:cubicBezTo>
                  <a:lnTo>
                    <a:pt x="41024" y="25104"/>
                  </a:lnTo>
                  <a:cubicBezTo>
                    <a:pt x="41970" y="23832"/>
                    <a:pt x="42512" y="22017"/>
                    <a:pt x="42512" y="19753"/>
                  </a:cubicBezTo>
                  <a:cubicBezTo>
                    <a:pt x="42543" y="13022"/>
                    <a:pt x="37813" y="4832"/>
                    <a:pt x="31950" y="1451"/>
                  </a:cubicBezTo>
                  <a:cubicBezTo>
                    <a:pt x="30242" y="469"/>
                    <a:pt x="28630" y="1"/>
                    <a:pt x="2720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5"/>
            <p:cNvSpPr/>
            <p:nvPr/>
          </p:nvSpPr>
          <p:spPr>
            <a:xfrm>
              <a:off x="942673" y="1008376"/>
              <a:ext cx="1388682" cy="621230"/>
            </a:xfrm>
            <a:custGeom>
              <a:avLst/>
              <a:gdLst/>
              <a:ahLst/>
              <a:cxnLst/>
              <a:rect l="l" t="t" r="r" b="b"/>
              <a:pathLst>
                <a:path w="41768" h="18685" extrusionOk="0">
                  <a:moveTo>
                    <a:pt x="31034" y="0"/>
                  </a:moveTo>
                  <a:cubicBezTo>
                    <a:pt x="29026" y="0"/>
                    <a:pt x="27204" y="477"/>
                    <a:pt x="25638" y="1391"/>
                  </a:cubicBezTo>
                  <a:lnTo>
                    <a:pt x="1" y="16280"/>
                  </a:lnTo>
                  <a:cubicBezTo>
                    <a:pt x="1568" y="15369"/>
                    <a:pt x="3386" y="14895"/>
                    <a:pt x="5391" y="14895"/>
                  </a:cubicBezTo>
                  <a:cubicBezTo>
                    <a:pt x="8166" y="14895"/>
                    <a:pt x="11296" y="15804"/>
                    <a:pt x="14610" y="17722"/>
                  </a:cubicBezTo>
                  <a:cubicBezTo>
                    <a:pt x="15122" y="18017"/>
                    <a:pt x="15650" y="18343"/>
                    <a:pt x="16161" y="18684"/>
                  </a:cubicBezTo>
                  <a:lnTo>
                    <a:pt x="41768" y="3779"/>
                  </a:lnTo>
                  <a:cubicBezTo>
                    <a:pt x="41271" y="3438"/>
                    <a:pt x="40744" y="3112"/>
                    <a:pt x="40217" y="2818"/>
                  </a:cubicBezTo>
                  <a:cubicBezTo>
                    <a:pt x="36920" y="904"/>
                    <a:pt x="33800" y="0"/>
                    <a:pt x="3103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5"/>
            <p:cNvSpPr/>
            <p:nvPr/>
          </p:nvSpPr>
          <p:spPr>
            <a:xfrm>
              <a:off x="1783701" y="590289"/>
              <a:ext cx="1653731" cy="649989"/>
            </a:xfrm>
            <a:custGeom>
              <a:avLst/>
              <a:gdLst/>
              <a:ahLst/>
              <a:cxnLst/>
              <a:rect l="l" t="t" r="r" b="b"/>
              <a:pathLst>
                <a:path w="49740" h="19550" extrusionOk="0">
                  <a:moveTo>
                    <a:pt x="16" y="17167"/>
                  </a:moveTo>
                  <a:cubicBezTo>
                    <a:pt x="11" y="17170"/>
                    <a:pt x="6" y="17173"/>
                    <a:pt x="1" y="17176"/>
                  </a:cubicBezTo>
                  <a:lnTo>
                    <a:pt x="16" y="17167"/>
                  </a:lnTo>
                  <a:close/>
                  <a:moveTo>
                    <a:pt x="34527" y="1"/>
                  </a:moveTo>
                  <a:cubicBezTo>
                    <a:pt x="31213" y="1"/>
                    <a:pt x="28207" y="783"/>
                    <a:pt x="25622" y="2287"/>
                  </a:cubicBezTo>
                  <a:lnTo>
                    <a:pt x="16" y="17167"/>
                  </a:lnTo>
                  <a:lnTo>
                    <a:pt x="16" y="17167"/>
                  </a:lnTo>
                  <a:cubicBezTo>
                    <a:pt x="2595" y="15670"/>
                    <a:pt x="5593" y="14891"/>
                    <a:pt x="8898" y="14891"/>
                  </a:cubicBezTo>
                  <a:cubicBezTo>
                    <a:pt x="13481" y="14891"/>
                    <a:pt x="18653" y="16389"/>
                    <a:pt x="24118" y="19549"/>
                  </a:cubicBezTo>
                  <a:lnTo>
                    <a:pt x="49740" y="4645"/>
                  </a:lnTo>
                  <a:cubicBezTo>
                    <a:pt x="44278" y="1495"/>
                    <a:pt x="39108" y="1"/>
                    <a:pt x="3452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5"/>
            <p:cNvSpPr/>
            <p:nvPr/>
          </p:nvSpPr>
          <p:spPr>
            <a:xfrm>
              <a:off x="2585531" y="745222"/>
              <a:ext cx="1906412" cy="1948669"/>
            </a:xfrm>
            <a:custGeom>
              <a:avLst/>
              <a:gdLst/>
              <a:ahLst/>
              <a:cxnLst/>
              <a:rect l="l" t="t" r="r" b="b"/>
              <a:pathLst>
                <a:path w="57340" h="58611" extrusionOk="0">
                  <a:moveTo>
                    <a:pt x="25623" y="0"/>
                  </a:moveTo>
                  <a:lnTo>
                    <a:pt x="1" y="14889"/>
                  </a:lnTo>
                  <a:cubicBezTo>
                    <a:pt x="14564" y="23296"/>
                    <a:pt x="26956" y="41023"/>
                    <a:pt x="31718" y="58611"/>
                  </a:cubicBezTo>
                  <a:lnTo>
                    <a:pt x="57340" y="43722"/>
                  </a:lnTo>
                  <a:cubicBezTo>
                    <a:pt x="52578" y="26134"/>
                    <a:pt x="40186" y="8406"/>
                    <a:pt x="2562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5"/>
            <p:cNvSpPr/>
            <p:nvPr/>
          </p:nvSpPr>
          <p:spPr>
            <a:xfrm>
              <a:off x="742589" y="1085410"/>
              <a:ext cx="3809698" cy="3646519"/>
            </a:xfrm>
            <a:custGeom>
              <a:avLst/>
              <a:gdLst/>
              <a:ahLst/>
              <a:cxnLst/>
              <a:rect l="l" t="t" r="r" b="b"/>
              <a:pathLst>
                <a:path w="114586" h="109678" extrusionOk="0">
                  <a:moveTo>
                    <a:pt x="40215" y="0"/>
                  </a:moveTo>
                  <a:cubicBezTo>
                    <a:pt x="31129" y="0"/>
                    <a:pt x="24360" y="5890"/>
                    <a:pt x="22164" y="16367"/>
                  </a:cubicBezTo>
                  <a:cubicBezTo>
                    <a:pt x="21652" y="16026"/>
                    <a:pt x="21140" y="15700"/>
                    <a:pt x="20613" y="15390"/>
                  </a:cubicBezTo>
                  <a:cubicBezTo>
                    <a:pt x="17309" y="13485"/>
                    <a:pt x="14185" y="12582"/>
                    <a:pt x="11416" y="12582"/>
                  </a:cubicBezTo>
                  <a:cubicBezTo>
                    <a:pt x="4696" y="12582"/>
                    <a:pt x="69" y="17900"/>
                    <a:pt x="47" y="27115"/>
                  </a:cubicBezTo>
                  <a:cubicBezTo>
                    <a:pt x="1" y="40128"/>
                    <a:pt x="9151" y="55979"/>
                    <a:pt x="20489" y="62524"/>
                  </a:cubicBezTo>
                  <a:lnTo>
                    <a:pt x="98331" y="107455"/>
                  </a:lnTo>
                  <a:cubicBezTo>
                    <a:pt x="100940" y="108963"/>
                    <a:pt x="103408" y="109678"/>
                    <a:pt x="105595" y="109678"/>
                  </a:cubicBezTo>
                  <a:cubicBezTo>
                    <a:pt x="110896" y="109678"/>
                    <a:pt x="114548" y="105480"/>
                    <a:pt x="114570" y="98211"/>
                  </a:cubicBezTo>
                  <a:cubicBezTo>
                    <a:pt x="114585" y="89588"/>
                    <a:pt x="109483" y="79367"/>
                    <a:pt x="102550" y="73272"/>
                  </a:cubicBezTo>
                  <a:cubicBezTo>
                    <a:pt x="103480" y="72000"/>
                    <a:pt x="104039" y="70185"/>
                    <a:pt x="104039" y="67921"/>
                  </a:cubicBezTo>
                  <a:cubicBezTo>
                    <a:pt x="104054" y="61190"/>
                    <a:pt x="99324" y="53001"/>
                    <a:pt x="93461" y="49620"/>
                  </a:cubicBezTo>
                  <a:cubicBezTo>
                    <a:pt x="91764" y="48637"/>
                    <a:pt x="90147" y="48169"/>
                    <a:pt x="88715" y="48169"/>
                  </a:cubicBezTo>
                  <a:cubicBezTo>
                    <a:pt x="88158" y="48169"/>
                    <a:pt x="87629" y="48240"/>
                    <a:pt x="87133" y="48379"/>
                  </a:cubicBezTo>
                  <a:cubicBezTo>
                    <a:pt x="82372" y="30791"/>
                    <a:pt x="69995" y="13064"/>
                    <a:pt x="55432" y="4657"/>
                  </a:cubicBezTo>
                  <a:cubicBezTo>
                    <a:pt x="49964" y="1497"/>
                    <a:pt x="44795" y="0"/>
                    <a:pt x="4021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5"/>
            <p:cNvSpPr/>
            <p:nvPr/>
          </p:nvSpPr>
          <p:spPr>
            <a:xfrm>
              <a:off x="2152635" y="3546148"/>
              <a:ext cx="870915" cy="1160742"/>
            </a:xfrm>
            <a:custGeom>
              <a:avLst/>
              <a:gdLst/>
              <a:ahLst/>
              <a:cxnLst/>
              <a:rect l="l" t="t" r="r" b="b"/>
              <a:pathLst>
                <a:path w="37658" h="50190" extrusionOk="0">
                  <a:moveTo>
                    <a:pt x="25623" y="0"/>
                  </a:moveTo>
                  <a:lnTo>
                    <a:pt x="1" y="14874"/>
                  </a:lnTo>
                  <a:cubicBezTo>
                    <a:pt x="6934" y="20969"/>
                    <a:pt x="12036" y="31190"/>
                    <a:pt x="12021" y="39813"/>
                  </a:cubicBezTo>
                  <a:cubicBezTo>
                    <a:pt x="12005" y="44880"/>
                    <a:pt x="10232" y="48463"/>
                    <a:pt x="7352" y="50153"/>
                  </a:cubicBezTo>
                  <a:lnTo>
                    <a:pt x="7352" y="50153"/>
                  </a:lnTo>
                  <a:lnTo>
                    <a:pt x="32928" y="35300"/>
                  </a:lnTo>
                  <a:cubicBezTo>
                    <a:pt x="35828" y="33609"/>
                    <a:pt x="37627" y="30027"/>
                    <a:pt x="37642" y="24939"/>
                  </a:cubicBezTo>
                  <a:cubicBezTo>
                    <a:pt x="37658" y="16301"/>
                    <a:pt x="32555" y="6095"/>
                    <a:pt x="25623" y="0"/>
                  </a:cubicBezTo>
                  <a:close/>
                  <a:moveTo>
                    <a:pt x="7352" y="50153"/>
                  </a:moveTo>
                  <a:lnTo>
                    <a:pt x="7290" y="50189"/>
                  </a:lnTo>
                  <a:cubicBezTo>
                    <a:pt x="7311" y="50177"/>
                    <a:pt x="7332" y="50165"/>
                    <a:pt x="7352" y="5015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5"/>
            <p:cNvSpPr/>
            <p:nvPr/>
          </p:nvSpPr>
          <p:spPr>
            <a:xfrm>
              <a:off x="1796457" y="2965222"/>
              <a:ext cx="983913" cy="924917"/>
            </a:xfrm>
            <a:custGeom>
              <a:avLst/>
              <a:gdLst/>
              <a:ahLst/>
              <a:cxnLst/>
              <a:rect l="l" t="t" r="r" b="b"/>
              <a:pathLst>
                <a:path w="42544" h="39993" extrusionOk="0">
                  <a:moveTo>
                    <a:pt x="27202" y="1"/>
                  </a:moveTo>
                  <a:cubicBezTo>
                    <a:pt x="26646" y="1"/>
                    <a:pt x="26118" y="72"/>
                    <a:pt x="25623" y="211"/>
                  </a:cubicBezTo>
                  <a:lnTo>
                    <a:pt x="1" y="15100"/>
                  </a:lnTo>
                  <a:cubicBezTo>
                    <a:pt x="496" y="14961"/>
                    <a:pt x="1024" y="14890"/>
                    <a:pt x="1580" y="14890"/>
                  </a:cubicBezTo>
                  <a:cubicBezTo>
                    <a:pt x="3009" y="14890"/>
                    <a:pt x="4620" y="15358"/>
                    <a:pt x="6329" y="16341"/>
                  </a:cubicBezTo>
                  <a:cubicBezTo>
                    <a:pt x="12176" y="19722"/>
                    <a:pt x="16906" y="27911"/>
                    <a:pt x="16891" y="34642"/>
                  </a:cubicBezTo>
                  <a:cubicBezTo>
                    <a:pt x="16891" y="36906"/>
                    <a:pt x="16348" y="38721"/>
                    <a:pt x="15402" y="39993"/>
                  </a:cubicBezTo>
                  <a:lnTo>
                    <a:pt x="41024" y="25104"/>
                  </a:lnTo>
                  <a:cubicBezTo>
                    <a:pt x="41970" y="23832"/>
                    <a:pt x="42512" y="22017"/>
                    <a:pt x="42512" y="19753"/>
                  </a:cubicBezTo>
                  <a:cubicBezTo>
                    <a:pt x="42543" y="13022"/>
                    <a:pt x="37813" y="4832"/>
                    <a:pt x="31950" y="1451"/>
                  </a:cubicBezTo>
                  <a:cubicBezTo>
                    <a:pt x="30242" y="469"/>
                    <a:pt x="28630" y="1"/>
                    <a:pt x="2720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5"/>
            <p:cNvSpPr/>
            <p:nvPr/>
          </p:nvSpPr>
          <p:spPr>
            <a:xfrm>
              <a:off x="-79833" y="2141994"/>
              <a:ext cx="965967" cy="432127"/>
            </a:xfrm>
            <a:custGeom>
              <a:avLst/>
              <a:gdLst/>
              <a:ahLst/>
              <a:cxnLst/>
              <a:rect l="l" t="t" r="r" b="b"/>
              <a:pathLst>
                <a:path w="41768" h="18685" extrusionOk="0">
                  <a:moveTo>
                    <a:pt x="31034" y="0"/>
                  </a:moveTo>
                  <a:cubicBezTo>
                    <a:pt x="29026" y="0"/>
                    <a:pt x="27204" y="477"/>
                    <a:pt x="25638" y="1391"/>
                  </a:cubicBezTo>
                  <a:lnTo>
                    <a:pt x="1" y="16280"/>
                  </a:lnTo>
                  <a:cubicBezTo>
                    <a:pt x="1568" y="15369"/>
                    <a:pt x="3386" y="14895"/>
                    <a:pt x="5391" y="14895"/>
                  </a:cubicBezTo>
                  <a:cubicBezTo>
                    <a:pt x="8166" y="14895"/>
                    <a:pt x="11296" y="15804"/>
                    <a:pt x="14610" y="17722"/>
                  </a:cubicBezTo>
                  <a:cubicBezTo>
                    <a:pt x="15122" y="18017"/>
                    <a:pt x="15650" y="18343"/>
                    <a:pt x="16161" y="18684"/>
                  </a:cubicBezTo>
                  <a:lnTo>
                    <a:pt x="41768" y="3779"/>
                  </a:lnTo>
                  <a:cubicBezTo>
                    <a:pt x="41271" y="3438"/>
                    <a:pt x="40744" y="3112"/>
                    <a:pt x="40217" y="2818"/>
                  </a:cubicBezTo>
                  <a:cubicBezTo>
                    <a:pt x="36920" y="904"/>
                    <a:pt x="33800" y="0"/>
                    <a:pt x="3103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5"/>
            <p:cNvSpPr/>
            <p:nvPr/>
          </p:nvSpPr>
          <p:spPr>
            <a:xfrm>
              <a:off x="505186" y="1851173"/>
              <a:ext cx="1150335" cy="452132"/>
            </a:xfrm>
            <a:custGeom>
              <a:avLst/>
              <a:gdLst/>
              <a:ahLst/>
              <a:cxnLst/>
              <a:rect l="l" t="t" r="r" b="b"/>
              <a:pathLst>
                <a:path w="49740" h="19550" extrusionOk="0">
                  <a:moveTo>
                    <a:pt x="16" y="17167"/>
                  </a:moveTo>
                  <a:cubicBezTo>
                    <a:pt x="11" y="17170"/>
                    <a:pt x="6" y="17173"/>
                    <a:pt x="1" y="17176"/>
                  </a:cubicBezTo>
                  <a:lnTo>
                    <a:pt x="16" y="17167"/>
                  </a:lnTo>
                  <a:close/>
                  <a:moveTo>
                    <a:pt x="34527" y="1"/>
                  </a:moveTo>
                  <a:cubicBezTo>
                    <a:pt x="31213" y="1"/>
                    <a:pt x="28207" y="783"/>
                    <a:pt x="25622" y="2287"/>
                  </a:cubicBezTo>
                  <a:lnTo>
                    <a:pt x="16" y="17167"/>
                  </a:lnTo>
                  <a:lnTo>
                    <a:pt x="16" y="17167"/>
                  </a:lnTo>
                  <a:cubicBezTo>
                    <a:pt x="2595" y="15670"/>
                    <a:pt x="5593" y="14891"/>
                    <a:pt x="8898" y="14891"/>
                  </a:cubicBezTo>
                  <a:cubicBezTo>
                    <a:pt x="13481" y="14891"/>
                    <a:pt x="18653" y="16389"/>
                    <a:pt x="24118" y="19549"/>
                  </a:cubicBezTo>
                  <a:lnTo>
                    <a:pt x="49740" y="4645"/>
                  </a:lnTo>
                  <a:cubicBezTo>
                    <a:pt x="44278" y="1495"/>
                    <a:pt x="39108" y="1"/>
                    <a:pt x="3452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5"/>
            <p:cNvSpPr/>
            <p:nvPr/>
          </p:nvSpPr>
          <p:spPr>
            <a:xfrm>
              <a:off x="1062939" y="1958945"/>
              <a:ext cx="1326100" cy="1355494"/>
            </a:xfrm>
            <a:custGeom>
              <a:avLst/>
              <a:gdLst/>
              <a:ahLst/>
              <a:cxnLst/>
              <a:rect l="l" t="t" r="r" b="b"/>
              <a:pathLst>
                <a:path w="57340" h="58611" extrusionOk="0">
                  <a:moveTo>
                    <a:pt x="25623" y="0"/>
                  </a:moveTo>
                  <a:lnTo>
                    <a:pt x="1" y="14889"/>
                  </a:lnTo>
                  <a:cubicBezTo>
                    <a:pt x="14564" y="23296"/>
                    <a:pt x="26956" y="41023"/>
                    <a:pt x="31718" y="58611"/>
                  </a:cubicBezTo>
                  <a:lnTo>
                    <a:pt x="57340" y="43722"/>
                  </a:lnTo>
                  <a:cubicBezTo>
                    <a:pt x="52578" y="26134"/>
                    <a:pt x="40186" y="8406"/>
                    <a:pt x="2562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5"/>
            <p:cNvSpPr/>
            <p:nvPr/>
          </p:nvSpPr>
          <p:spPr>
            <a:xfrm>
              <a:off x="-219011" y="2195580"/>
              <a:ext cx="2650026" cy="2536519"/>
            </a:xfrm>
            <a:custGeom>
              <a:avLst/>
              <a:gdLst/>
              <a:ahLst/>
              <a:cxnLst/>
              <a:rect l="l" t="t" r="r" b="b"/>
              <a:pathLst>
                <a:path w="114586" h="109678" extrusionOk="0">
                  <a:moveTo>
                    <a:pt x="40215" y="0"/>
                  </a:moveTo>
                  <a:cubicBezTo>
                    <a:pt x="31129" y="0"/>
                    <a:pt x="24360" y="5890"/>
                    <a:pt x="22164" y="16367"/>
                  </a:cubicBezTo>
                  <a:cubicBezTo>
                    <a:pt x="21652" y="16026"/>
                    <a:pt x="21140" y="15700"/>
                    <a:pt x="20613" y="15390"/>
                  </a:cubicBezTo>
                  <a:cubicBezTo>
                    <a:pt x="17309" y="13485"/>
                    <a:pt x="14185" y="12582"/>
                    <a:pt x="11416" y="12582"/>
                  </a:cubicBezTo>
                  <a:cubicBezTo>
                    <a:pt x="4696" y="12582"/>
                    <a:pt x="69" y="17900"/>
                    <a:pt x="47" y="27115"/>
                  </a:cubicBezTo>
                  <a:cubicBezTo>
                    <a:pt x="1" y="40128"/>
                    <a:pt x="9151" y="55979"/>
                    <a:pt x="20489" y="62524"/>
                  </a:cubicBezTo>
                  <a:lnTo>
                    <a:pt x="98331" y="107455"/>
                  </a:lnTo>
                  <a:cubicBezTo>
                    <a:pt x="100940" y="108963"/>
                    <a:pt x="103408" y="109678"/>
                    <a:pt x="105595" y="109678"/>
                  </a:cubicBezTo>
                  <a:cubicBezTo>
                    <a:pt x="110896" y="109678"/>
                    <a:pt x="114548" y="105480"/>
                    <a:pt x="114570" y="98211"/>
                  </a:cubicBezTo>
                  <a:cubicBezTo>
                    <a:pt x="114585" y="89588"/>
                    <a:pt x="109483" y="79367"/>
                    <a:pt x="102550" y="73272"/>
                  </a:cubicBezTo>
                  <a:cubicBezTo>
                    <a:pt x="103480" y="72000"/>
                    <a:pt x="104039" y="70185"/>
                    <a:pt x="104039" y="67921"/>
                  </a:cubicBezTo>
                  <a:cubicBezTo>
                    <a:pt x="104054" y="61190"/>
                    <a:pt x="99324" y="53001"/>
                    <a:pt x="93461" y="49620"/>
                  </a:cubicBezTo>
                  <a:cubicBezTo>
                    <a:pt x="91764" y="48637"/>
                    <a:pt x="90147" y="48169"/>
                    <a:pt x="88715" y="48169"/>
                  </a:cubicBezTo>
                  <a:cubicBezTo>
                    <a:pt x="88158" y="48169"/>
                    <a:pt x="87629" y="48240"/>
                    <a:pt x="87133" y="48379"/>
                  </a:cubicBezTo>
                  <a:cubicBezTo>
                    <a:pt x="82372" y="30791"/>
                    <a:pt x="69995" y="13064"/>
                    <a:pt x="55432" y="4657"/>
                  </a:cubicBezTo>
                  <a:cubicBezTo>
                    <a:pt x="49964" y="1497"/>
                    <a:pt x="44795" y="0"/>
                    <a:pt x="4021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1" name="Google Shape;71;p15"/>
          <p:cNvSpPr/>
          <p:nvPr/>
        </p:nvSpPr>
        <p:spPr>
          <a:xfrm>
            <a:off x="3781575" y="411475"/>
            <a:ext cx="828600" cy="8286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15"/>
          <p:cNvSpPr/>
          <p:nvPr/>
        </p:nvSpPr>
        <p:spPr>
          <a:xfrm>
            <a:off x="3781575" y="3903475"/>
            <a:ext cx="828600" cy="8286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5"/>
          <p:cNvSpPr/>
          <p:nvPr/>
        </p:nvSpPr>
        <p:spPr>
          <a:xfrm>
            <a:off x="4324500" y="2157450"/>
            <a:ext cx="828600" cy="8286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4" name="Google Shape;74;p15"/>
          <p:cNvGrpSpPr/>
          <p:nvPr/>
        </p:nvGrpSpPr>
        <p:grpSpPr>
          <a:xfrm>
            <a:off x="4027179" y="4160454"/>
            <a:ext cx="457191" cy="413228"/>
            <a:chOff x="6099375" y="2456075"/>
            <a:chExt cx="337684" cy="314194"/>
          </a:xfrm>
        </p:grpSpPr>
        <p:sp>
          <p:nvSpPr>
            <p:cNvPr id="75" name="Google Shape;75;p15"/>
            <p:cNvSpPr/>
            <p:nvPr/>
          </p:nvSpPr>
          <p:spPr>
            <a:xfrm>
              <a:off x="6099375" y="2456075"/>
              <a:ext cx="337684" cy="314194"/>
            </a:xfrm>
            <a:custGeom>
              <a:avLst/>
              <a:gdLst/>
              <a:ahLst/>
              <a:cxnLst/>
              <a:rect l="l" t="t" r="r" b="b"/>
              <a:pathLst>
                <a:path w="10609" h="9871" extrusionOk="0">
                  <a:moveTo>
                    <a:pt x="322" y="5025"/>
                  </a:moveTo>
                  <a:cubicBezTo>
                    <a:pt x="536" y="5227"/>
                    <a:pt x="857" y="5418"/>
                    <a:pt x="1274" y="5585"/>
                  </a:cubicBezTo>
                  <a:cubicBezTo>
                    <a:pt x="2048" y="5882"/>
                    <a:pt x="3060" y="6049"/>
                    <a:pt x="4143" y="6049"/>
                  </a:cubicBezTo>
                  <a:lnTo>
                    <a:pt x="4417" y="6049"/>
                  </a:lnTo>
                  <a:cubicBezTo>
                    <a:pt x="4429" y="6061"/>
                    <a:pt x="4465" y="6073"/>
                    <a:pt x="4477" y="6097"/>
                  </a:cubicBezTo>
                  <a:lnTo>
                    <a:pt x="4905" y="6347"/>
                  </a:lnTo>
                  <a:cubicBezTo>
                    <a:pt x="4894" y="6466"/>
                    <a:pt x="4882" y="6585"/>
                    <a:pt x="4882" y="6692"/>
                  </a:cubicBezTo>
                  <a:cubicBezTo>
                    <a:pt x="4882" y="6811"/>
                    <a:pt x="4894" y="6930"/>
                    <a:pt x="4905" y="7025"/>
                  </a:cubicBezTo>
                  <a:lnTo>
                    <a:pt x="4477" y="7287"/>
                  </a:lnTo>
                  <a:cubicBezTo>
                    <a:pt x="4405" y="7323"/>
                    <a:pt x="4358" y="7382"/>
                    <a:pt x="4346" y="7466"/>
                  </a:cubicBezTo>
                  <a:cubicBezTo>
                    <a:pt x="4322" y="7537"/>
                    <a:pt x="4322" y="7609"/>
                    <a:pt x="4370" y="7680"/>
                  </a:cubicBezTo>
                  <a:lnTo>
                    <a:pt x="4608" y="8085"/>
                  </a:lnTo>
                  <a:cubicBezTo>
                    <a:pt x="4564" y="8081"/>
                    <a:pt x="4517" y="8080"/>
                    <a:pt x="4467" y="8080"/>
                  </a:cubicBezTo>
                  <a:cubicBezTo>
                    <a:pt x="4368" y="8080"/>
                    <a:pt x="4263" y="8085"/>
                    <a:pt x="4167" y="8085"/>
                  </a:cubicBezTo>
                  <a:cubicBezTo>
                    <a:pt x="3120" y="8085"/>
                    <a:pt x="2143" y="7942"/>
                    <a:pt x="1393" y="7656"/>
                  </a:cubicBezTo>
                  <a:cubicBezTo>
                    <a:pt x="714" y="7406"/>
                    <a:pt x="322" y="7061"/>
                    <a:pt x="322" y="6728"/>
                  </a:cubicBezTo>
                  <a:lnTo>
                    <a:pt x="322" y="5025"/>
                  </a:lnTo>
                  <a:close/>
                  <a:moveTo>
                    <a:pt x="4132" y="1"/>
                  </a:moveTo>
                  <a:cubicBezTo>
                    <a:pt x="3048" y="1"/>
                    <a:pt x="2036" y="167"/>
                    <a:pt x="1262" y="465"/>
                  </a:cubicBezTo>
                  <a:cubicBezTo>
                    <a:pt x="441" y="774"/>
                    <a:pt x="0" y="1215"/>
                    <a:pt x="0" y="1691"/>
                  </a:cubicBezTo>
                  <a:lnTo>
                    <a:pt x="0" y="6751"/>
                  </a:lnTo>
                  <a:cubicBezTo>
                    <a:pt x="0" y="7228"/>
                    <a:pt x="441" y="7656"/>
                    <a:pt x="1262" y="7966"/>
                  </a:cubicBezTo>
                  <a:cubicBezTo>
                    <a:pt x="2036" y="8264"/>
                    <a:pt x="3048" y="8430"/>
                    <a:pt x="4132" y="8430"/>
                  </a:cubicBezTo>
                  <a:cubicBezTo>
                    <a:pt x="4346" y="8430"/>
                    <a:pt x="4548" y="8430"/>
                    <a:pt x="4763" y="8418"/>
                  </a:cubicBezTo>
                  <a:lnTo>
                    <a:pt x="5025" y="8871"/>
                  </a:lnTo>
                  <a:cubicBezTo>
                    <a:pt x="5072" y="8954"/>
                    <a:pt x="5132" y="8990"/>
                    <a:pt x="5203" y="9014"/>
                  </a:cubicBezTo>
                  <a:cubicBezTo>
                    <a:pt x="5227" y="9018"/>
                    <a:pt x="5252" y="9020"/>
                    <a:pt x="5278" y="9020"/>
                  </a:cubicBezTo>
                  <a:cubicBezTo>
                    <a:pt x="5329" y="9020"/>
                    <a:pt x="5382" y="9010"/>
                    <a:pt x="5429" y="8978"/>
                  </a:cubicBezTo>
                  <a:lnTo>
                    <a:pt x="5858" y="8728"/>
                  </a:lnTo>
                  <a:cubicBezTo>
                    <a:pt x="6037" y="8871"/>
                    <a:pt x="6251" y="8990"/>
                    <a:pt x="6465" y="9085"/>
                  </a:cubicBezTo>
                  <a:lnTo>
                    <a:pt x="6465" y="9573"/>
                  </a:lnTo>
                  <a:cubicBezTo>
                    <a:pt x="6465" y="9740"/>
                    <a:pt x="6608" y="9871"/>
                    <a:pt x="6763" y="9871"/>
                  </a:cubicBezTo>
                  <a:lnTo>
                    <a:pt x="8108" y="9871"/>
                  </a:lnTo>
                  <a:cubicBezTo>
                    <a:pt x="8275" y="9871"/>
                    <a:pt x="8406" y="9740"/>
                    <a:pt x="8406" y="9573"/>
                  </a:cubicBezTo>
                  <a:lnTo>
                    <a:pt x="8406" y="9085"/>
                  </a:lnTo>
                  <a:cubicBezTo>
                    <a:pt x="8632" y="8990"/>
                    <a:pt x="8823" y="8871"/>
                    <a:pt x="9013" y="8728"/>
                  </a:cubicBezTo>
                  <a:lnTo>
                    <a:pt x="9442" y="8978"/>
                  </a:lnTo>
                  <a:cubicBezTo>
                    <a:pt x="9497" y="9010"/>
                    <a:pt x="9548" y="9020"/>
                    <a:pt x="9596" y="9020"/>
                  </a:cubicBezTo>
                  <a:cubicBezTo>
                    <a:pt x="9620" y="9020"/>
                    <a:pt x="9644" y="9018"/>
                    <a:pt x="9668" y="9014"/>
                  </a:cubicBezTo>
                  <a:cubicBezTo>
                    <a:pt x="9739" y="8990"/>
                    <a:pt x="9799" y="8930"/>
                    <a:pt x="9847" y="8871"/>
                  </a:cubicBezTo>
                  <a:lnTo>
                    <a:pt x="10513" y="7716"/>
                  </a:lnTo>
                  <a:cubicBezTo>
                    <a:pt x="10561" y="7597"/>
                    <a:pt x="10561" y="7525"/>
                    <a:pt x="10549" y="7442"/>
                  </a:cubicBezTo>
                  <a:cubicBezTo>
                    <a:pt x="10537" y="7371"/>
                    <a:pt x="10478" y="7311"/>
                    <a:pt x="10406" y="7263"/>
                  </a:cubicBezTo>
                  <a:lnTo>
                    <a:pt x="9978" y="7013"/>
                  </a:lnTo>
                  <a:cubicBezTo>
                    <a:pt x="9989" y="6894"/>
                    <a:pt x="10013" y="6775"/>
                    <a:pt x="10013" y="6668"/>
                  </a:cubicBezTo>
                  <a:cubicBezTo>
                    <a:pt x="10013" y="6549"/>
                    <a:pt x="10001" y="6430"/>
                    <a:pt x="9978" y="6335"/>
                  </a:cubicBezTo>
                  <a:lnTo>
                    <a:pt x="10406" y="6073"/>
                  </a:lnTo>
                  <a:cubicBezTo>
                    <a:pt x="10549" y="6001"/>
                    <a:pt x="10609" y="5823"/>
                    <a:pt x="10513" y="5680"/>
                  </a:cubicBezTo>
                  <a:lnTo>
                    <a:pt x="10311" y="5323"/>
                  </a:lnTo>
                  <a:cubicBezTo>
                    <a:pt x="10280" y="5268"/>
                    <a:pt x="10228" y="5239"/>
                    <a:pt x="10176" y="5239"/>
                  </a:cubicBezTo>
                  <a:cubicBezTo>
                    <a:pt x="10148" y="5239"/>
                    <a:pt x="10121" y="5247"/>
                    <a:pt x="10097" y="5263"/>
                  </a:cubicBezTo>
                  <a:cubicBezTo>
                    <a:pt x="10025" y="5299"/>
                    <a:pt x="9989" y="5394"/>
                    <a:pt x="10037" y="5466"/>
                  </a:cubicBezTo>
                  <a:lnTo>
                    <a:pt x="10228" y="5811"/>
                  </a:lnTo>
                  <a:lnTo>
                    <a:pt x="9727" y="6108"/>
                  </a:lnTo>
                  <a:cubicBezTo>
                    <a:pt x="9668" y="6132"/>
                    <a:pt x="9632" y="6216"/>
                    <a:pt x="9656" y="6275"/>
                  </a:cubicBezTo>
                  <a:cubicBezTo>
                    <a:pt x="9680" y="6406"/>
                    <a:pt x="9680" y="6537"/>
                    <a:pt x="9680" y="6668"/>
                  </a:cubicBezTo>
                  <a:cubicBezTo>
                    <a:pt x="9680" y="6811"/>
                    <a:pt x="9668" y="6942"/>
                    <a:pt x="9656" y="7073"/>
                  </a:cubicBezTo>
                  <a:cubicBezTo>
                    <a:pt x="9632" y="7132"/>
                    <a:pt x="9668" y="7204"/>
                    <a:pt x="9727" y="7240"/>
                  </a:cubicBezTo>
                  <a:lnTo>
                    <a:pt x="10228" y="7537"/>
                  </a:lnTo>
                  <a:lnTo>
                    <a:pt x="9573" y="8668"/>
                  </a:lnTo>
                  <a:lnTo>
                    <a:pt x="9073" y="8371"/>
                  </a:lnTo>
                  <a:cubicBezTo>
                    <a:pt x="9045" y="8354"/>
                    <a:pt x="9015" y="8345"/>
                    <a:pt x="8986" y="8345"/>
                  </a:cubicBezTo>
                  <a:cubicBezTo>
                    <a:pt x="8952" y="8345"/>
                    <a:pt x="8920" y="8357"/>
                    <a:pt x="8894" y="8383"/>
                  </a:cubicBezTo>
                  <a:cubicBezTo>
                    <a:pt x="8680" y="8561"/>
                    <a:pt x="8442" y="8692"/>
                    <a:pt x="8192" y="8787"/>
                  </a:cubicBezTo>
                  <a:cubicBezTo>
                    <a:pt x="8132" y="8799"/>
                    <a:pt x="8084" y="8859"/>
                    <a:pt x="8084" y="8930"/>
                  </a:cubicBezTo>
                  <a:lnTo>
                    <a:pt x="8084" y="9514"/>
                  </a:lnTo>
                  <a:lnTo>
                    <a:pt x="6775" y="9514"/>
                  </a:lnTo>
                  <a:lnTo>
                    <a:pt x="6775" y="8930"/>
                  </a:lnTo>
                  <a:cubicBezTo>
                    <a:pt x="6775" y="8871"/>
                    <a:pt x="6739" y="8811"/>
                    <a:pt x="6679" y="8787"/>
                  </a:cubicBezTo>
                  <a:cubicBezTo>
                    <a:pt x="6418" y="8692"/>
                    <a:pt x="6179" y="8561"/>
                    <a:pt x="5977" y="8383"/>
                  </a:cubicBezTo>
                  <a:cubicBezTo>
                    <a:pt x="5951" y="8357"/>
                    <a:pt x="5919" y="8345"/>
                    <a:pt x="5885" y="8345"/>
                  </a:cubicBezTo>
                  <a:cubicBezTo>
                    <a:pt x="5856" y="8345"/>
                    <a:pt x="5826" y="8354"/>
                    <a:pt x="5798" y="8371"/>
                  </a:cubicBezTo>
                  <a:lnTo>
                    <a:pt x="5286" y="8668"/>
                  </a:lnTo>
                  <a:lnTo>
                    <a:pt x="4632" y="7537"/>
                  </a:lnTo>
                  <a:lnTo>
                    <a:pt x="5144" y="7240"/>
                  </a:lnTo>
                  <a:cubicBezTo>
                    <a:pt x="5203" y="7204"/>
                    <a:pt x="5227" y="7132"/>
                    <a:pt x="5215" y="7073"/>
                  </a:cubicBezTo>
                  <a:cubicBezTo>
                    <a:pt x="5191" y="6942"/>
                    <a:pt x="5191" y="6811"/>
                    <a:pt x="5191" y="6668"/>
                  </a:cubicBezTo>
                  <a:cubicBezTo>
                    <a:pt x="5191" y="6537"/>
                    <a:pt x="5203" y="6406"/>
                    <a:pt x="5215" y="6275"/>
                  </a:cubicBezTo>
                  <a:cubicBezTo>
                    <a:pt x="5227" y="6216"/>
                    <a:pt x="5203" y="6132"/>
                    <a:pt x="5144" y="6108"/>
                  </a:cubicBezTo>
                  <a:lnTo>
                    <a:pt x="4632" y="5811"/>
                  </a:lnTo>
                  <a:lnTo>
                    <a:pt x="5286" y="4680"/>
                  </a:lnTo>
                  <a:lnTo>
                    <a:pt x="5798" y="4977"/>
                  </a:lnTo>
                  <a:cubicBezTo>
                    <a:pt x="5825" y="4988"/>
                    <a:pt x="5854" y="4994"/>
                    <a:pt x="5883" y="4994"/>
                  </a:cubicBezTo>
                  <a:cubicBezTo>
                    <a:pt x="5917" y="4994"/>
                    <a:pt x="5951" y="4985"/>
                    <a:pt x="5977" y="4965"/>
                  </a:cubicBezTo>
                  <a:cubicBezTo>
                    <a:pt x="6179" y="4787"/>
                    <a:pt x="6418" y="4644"/>
                    <a:pt x="6679" y="4561"/>
                  </a:cubicBezTo>
                  <a:cubicBezTo>
                    <a:pt x="6739" y="4549"/>
                    <a:pt x="6775" y="4489"/>
                    <a:pt x="6775" y="4406"/>
                  </a:cubicBezTo>
                  <a:lnTo>
                    <a:pt x="6775" y="3834"/>
                  </a:lnTo>
                  <a:lnTo>
                    <a:pt x="8084" y="3834"/>
                  </a:lnTo>
                  <a:lnTo>
                    <a:pt x="8084" y="4406"/>
                  </a:lnTo>
                  <a:cubicBezTo>
                    <a:pt x="8084" y="4465"/>
                    <a:pt x="8132" y="4525"/>
                    <a:pt x="8192" y="4561"/>
                  </a:cubicBezTo>
                  <a:cubicBezTo>
                    <a:pt x="8442" y="4644"/>
                    <a:pt x="8680" y="4787"/>
                    <a:pt x="8894" y="4965"/>
                  </a:cubicBezTo>
                  <a:cubicBezTo>
                    <a:pt x="8920" y="4985"/>
                    <a:pt x="8954" y="4994"/>
                    <a:pt x="8988" y="4994"/>
                  </a:cubicBezTo>
                  <a:cubicBezTo>
                    <a:pt x="9017" y="4994"/>
                    <a:pt x="9046" y="4988"/>
                    <a:pt x="9073" y="4977"/>
                  </a:cubicBezTo>
                  <a:lnTo>
                    <a:pt x="9573" y="4680"/>
                  </a:lnTo>
                  <a:lnTo>
                    <a:pt x="9716" y="4906"/>
                  </a:lnTo>
                  <a:cubicBezTo>
                    <a:pt x="9740" y="4955"/>
                    <a:pt x="9793" y="4982"/>
                    <a:pt x="9847" y="4982"/>
                  </a:cubicBezTo>
                  <a:cubicBezTo>
                    <a:pt x="9871" y="4982"/>
                    <a:pt x="9896" y="4977"/>
                    <a:pt x="9918" y="4965"/>
                  </a:cubicBezTo>
                  <a:cubicBezTo>
                    <a:pt x="9989" y="4918"/>
                    <a:pt x="10025" y="4823"/>
                    <a:pt x="9978" y="4751"/>
                  </a:cubicBezTo>
                  <a:lnTo>
                    <a:pt x="9847" y="4513"/>
                  </a:lnTo>
                  <a:cubicBezTo>
                    <a:pt x="9798" y="4424"/>
                    <a:pt x="9699" y="4367"/>
                    <a:pt x="9592" y="4367"/>
                  </a:cubicBezTo>
                  <a:cubicBezTo>
                    <a:pt x="9542" y="4367"/>
                    <a:pt x="9491" y="4379"/>
                    <a:pt x="9442" y="4406"/>
                  </a:cubicBezTo>
                  <a:lnTo>
                    <a:pt x="9013" y="4668"/>
                  </a:lnTo>
                  <a:cubicBezTo>
                    <a:pt x="8835" y="4513"/>
                    <a:pt x="8620" y="4394"/>
                    <a:pt x="8406" y="4311"/>
                  </a:cubicBezTo>
                  <a:lnTo>
                    <a:pt x="8406" y="3811"/>
                  </a:lnTo>
                  <a:cubicBezTo>
                    <a:pt x="8406" y="3727"/>
                    <a:pt x="8358" y="3632"/>
                    <a:pt x="8299" y="3596"/>
                  </a:cubicBezTo>
                  <a:lnTo>
                    <a:pt x="8299" y="1656"/>
                  </a:lnTo>
                  <a:cubicBezTo>
                    <a:pt x="8299" y="1060"/>
                    <a:pt x="7596" y="536"/>
                    <a:pt x="6394" y="239"/>
                  </a:cubicBezTo>
                  <a:cubicBezTo>
                    <a:pt x="6384" y="237"/>
                    <a:pt x="6375" y="237"/>
                    <a:pt x="6365" y="237"/>
                  </a:cubicBezTo>
                  <a:cubicBezTo>
                    <a:pt x="6284" y="237"/>
                    <a:pt x="6225" y="283"/>
                    <a:pt x="6203" y="358"/>
                  </a:cubicBezTo>
                  <a:cubicBezTo>
                    <a:pt x="6179" y="453"/>
                    <a:pt x="6227" y="524"/>
                    <a:pt x="6322" y="560"/>
                  </a:cubicBezTo>
                  <a:cubicBezTo>
                    <a:pt x="7346" y="810"/>
                    <a:pt x="7989" y="1239"/>
                    <a:pt x="7989" y="1667"/>
                  </a:cubicBezTo>
                  <a:cubicBezTo>
                    <a:pt x="7989" y="2001"/>
                    <a:pt x="7596" y="2346"/>
                    <a:pt x="6918" y="2596"/>
                  </a:cubicBezTo>
                  <a:cubicBezTo>
                    <a:pt x="6179" y="2882"/>
                    <a:pt x="5203" y="3025"/>
                    <a:pt x="4143" y="3025"/>
                  </a:cubicBezTo>
                  <a:cubicBezTo>
                    <a:pt x="3703" y="3025"/>
                    <a:pt x="3262" y="3001"/>
                    <a:pt x="2846" y="2941"/>
                  </a:cubicBezTo>
                  <a:cubicBezTo>
                    <a:pt x="2833" y="2938"/>
                    <a:pt x="2821" y="2936"/>
                    <a:pt x="2809" y="2936"/>
                  </a:cubicBezTo>
                  <a:cubicBezTo>
                    <a:pt x="2742" y="2936"/>
                    <a:pt x="2687" y="2991"/>
                    <a:pt x="2667" y="3072"/>
                  </a:cubicBezTo>
                  <a:cubicBezTo>
                    <a:pt x="2655" y="3156"/>
                    <a:pt x="2715" y="3239"/>
                    <a:pt x="2810" y="3251"/>
                  </a:cubicBezTo>
                  <a:cubicBezTo>
                    <a:pt x="3239" y="3311"/>
                    <a:pt x="3679" y="3334"/>
                    <a:pt x="4143" y="3334"/>
                  </a:cubicBezTo>
                  <a:cubicBezTo>
                    <a:pt x="5227" y="3334"/>
                    <a:pt x="6239" y="3168"/>
                    <a:pt x="7013" y="2870"/>
                  </a:cubicBezTo>
                  <a:cubicBezTo>
                    <a:pt x="7430" y="2715"/>
                    <a:pt x="7763" y="2525"/>
                    <a:pt x="7965" y="2310"/>
                  </a:cubicBezTo>
                  <a:lnTo>
                    <a:pt x="7965" y="3525"/>
                  </a:lnTo>
                  <a:lnTo>
                    <a:pt x="6751" y="3525"/>
                  </a:lnTo>
                  <a:cubicBezTo>
                    <a:pt x="6584" y="3525"/>
                    <a:pt x="6453" y="3668"/>
                    <a:pt x="6453" y="3822"/>
                  </a:cubicBezTo>
                  <a:lnTo>
                    <a:pt x="6453" y="4323"/>
                  </a:lnTo>
                  <a:cubicBezTo>
                    <a:pt x="6227" y="4406"/>
                    <a:pt x="6037" y="4525"/>
                    <a:pt x="5846" y="4680"/>
                  </a:cubicBezTo>
                  <a:lnTo>
                    <a:pt x="5406" y="4418"/>
                  </a:lnTo>
                  <a:cubicBezTo>
                    <a:pt x="5360" y="4395"/>
                    <a:pt x="5315" y="4387"/>
                    <a:pt x="5270" y="4387"/>
                  </a:cubicBezTo>
                  <a:cubicBezTo>
                    <a:pt x="5243" y="4387"/>
                    <a:pt x="5217" y="4390"/>
                    <a:pt x="5191" y="4394"/>
                  </a:cubicBezTo>
                  <a:cubicBezTo>
                    <a:pt x="5108" y="4406"/>
                    <a:pt x="5048" y="4465"/>
                    <a:pt x="5013" y="4525"/>
                  </a:cubicBezTo>
                  <a:lnTo>
                    <a:pt x="4334" y="5692"/>
                  </a:lnTo>
                  <a:cubicBezTo>
                    <a:pt x="4322" y="5704"/>
                    <a:pt x="4322" y="5716"/>
                    <a:pt x="4322" y="5727"/>
                  </a:cubicBezTo>
                  <a:lnTo>
                    <a:pt x="4132" y="5727"/>
                  </a:lnTo>
                  <a:cubicBezTo>
                    <a:pt x="3084" y="5727"/>
                    <a:pt x="2107" y="5585"/>
                    <a:pt x="1357" y="5299"/>
                  </a:cubicBezTo>
                  <a:cubicBezTo>
                    <a:pt x="679" y="5049"/>
                    <a:pt x="286" y="4704"/>
                    <a:pt x="286" y="4382"/>
                  </a:cubicBezTo>
                  <a:lnTo>
                    <a:pt x="286" y="2322"/>
                  </a:lnTo>
                  <a:cubicBezTo>
                    <a:pt x="643" y="2668"/>
                    <a:pt x="1274" y="2965"/>
                    <a:pt x="2131" y="3144"/>
                  </a:cubicBezTo>
                  <a:lnTo>
                    <a:pt x="2167" y="3144"/>
                  </a:lnTo>
                  <a:cubicBezTo>
                    <a:pt x="2238" y="3144"/>
                    <a:pt x="2298" y="3096"/>
                    <a:pt x="2322" y="3025"/>
                  </a:cubicBezTo>
                  <a:cubicBezTo>
                    <a:pt x="2334" y="2930"/>
                    <a:pt x="2286" y="2858"/>
                    <a:pt x="2203" y="2846"/>
                  </a:cubicBezTo>
                  <a:cubicBezTo>
                    <a:pt x="1036" y="2596"/>
                    <a:pt x="298" y="2132"/>
                    <a:pt x="298" y="1667"/>
                  </a:cubicBezTo>
                  <a:cubicBezTo>
                    <a:pt x="298" y="1346"/>
                    <a:pt x="679" y="1001"/>
                    <a:pt x="1369" y="751"/>
                  </a:cubicBezTo>
                  <a:cubicBezTo>
                    <a:pt x="2096" y="465"/>
                    <a:pt x="3072" y="322"/>
                    <a:pt x="4132" y="322"/>
                  </a:cubicBezTo>
                  <a:cubicBezTo>
                    <a:pt x="4667" y="322"/>
                    <a:pt x="5191" y="358"/>
                    <a:pt x="5679" y="441"/>
                  </a:cubicBezTo>
                  <a:cubicBezTo>
                    <a:pt x="5687" y="442"/>
                    <a:pt x="5695" y="443"/>
                    <a:pt x="5703" y="443"/>
                  </a:cubicBezTo>
                  <a:cubicBezTo>
                    <a:pt x="5786" y="443"/>
                    <a:pt x="5847" y="385"/>
                    <a:pt x="5858" y="298"/>
                  </a:cubicBezTo>
                  <a:cubicBezTo>
                    <a:pt x="5870" y="215"/>
                    <a:pt x="5810" y="143"/>
                    <a:pt x="5727" y="120"/>
                  </a:cubicBezTo>
                  <a:cubicBezTo>
                    <a:pt x="5215" y="36"/>
                    <a:pt x="4679" y="1"/>
                    <a:pt x="413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5"/>
            <p:cNvSpPr/>
            <p:nvPr/>
          </p:nvSpPr>
          <p:spPr>
            <a:xfrm>
              <a:off x="6306652" y="2638748"/>
              <a:ext cx="59904" cy="59522"/>
            </a:xfrm>
            <a:custGeom>
              <a:avLst/>
              <a:gdLst/>
              <a:ahLst/>
              <a:cxnLst/>
              <a:rect l="l" t="t" r="r" b="b"/>
              <a:pathLst>
                <a:path w="1882" h="1870" extrusionOk="0">
                  <a:moveTo>
                    <a:pt x="941" y="310"/>
                  </a:moveTo>
                  <a:cubicBezTo>
                    <a:pt x="1287" y="310"/>
                    <a:pt x="1561" y="596"/>
                    <a:pt x="1561" y="929"/>
                  </a:cubicBezTo>
                  <a:cubicBezTo>
                    <a:pt x="1561" y="1274"/>
                    <a:pt x="1287" y="1560"/>
                    <a:pt x="941" y="1560"/>
                  </a:cubicBezTo>
                  <a:cubicBezTo>
                    <a:pt x="596" y="1560"/>
                    <a:pt x="310" y="1274"/>
                    <a:pt x="310" y="929"/>
                  </a:cubicBezTo>
                  <a:cubicBezTo>
                    <a:pt x="310" y="596"/>
                    <a:pt x="596" y="310"/>
                    <a:pt x="941" y="310"/>
                  </a:cubicBezTo>
                  <a:close/>
                  <a:moveTo>
                    <a:pt x="941" y="0"/>
                  </a:moveTo>
                  <a:cubicBezTo>
                    <a:pt x="418" y="0"/>
                    <a:pt x="1" y="417"/>
                    <a:pt x="1" y="929"/>
                  </a:cubicBezTo>
                  <a:cubicBezTo>
                    <a:pt x="1" y="1453"/>
                    <a:pt x="418" y="1870"/>
                    <a:pt x="941" y="1870"/>
                  </a:cubicBezTo>
                  <a:cubicBezTo>
                    <a:pt x="1465" y="1870"/>
                    <a:pt x="1882" y="1453"/>
                    <a:pt x="1882" y="929"/>
                  </a:cubicBezTo>
                  <a:cubicBezTo>
                    <a:pt x="1882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" name="Google Shape;77;p15"/>
          <p:cNvGrpSpPr/>
          <p:nvPr/>
        </p:nvGrpSpPr>
        <p:grpSpPr>
          <a:xfrm>
            <a:off x="4035853" y="612421"/>
            <a:ext cx="320042" cy="426717"/>
            <a:chOff x="5194002" y="1511297"/>
            <a:chExt cx="259605" cy="346024"/>
          </a:xfrm>
        </p:grpSpPr>
        <p:sp>
          <p:nvSpPr>
            <p:cNvPr id="78" name="Google Shape;78;p15"/>
            <p:cNvSpPr/>
            <p:nvPr/>
          </p:nvSpPr>
          <p:spPr>
            <a:xfrm>
              <a:off x="5216729" y="1543636"/>
              <a:ext cx="169431" cy="159436"/>
            </a:xfrm>
            <a:custGeom>
              <a:avLst/>
              <a:gdLst/>
              <a:ahLst/>
              <a:cxnLst/>
              <a:rect l="l" t="t" r="r" b="b"/>
              <a:pathLst>
                <a:path w="5323" h="5009" extrusionOk="0">
                  <a:moveTo>
                    <a:pt x="3353" y="0"/>
                  </a:moveTo>
                  <a:cubicBezTo>
                    <a:pt x="2568" y="0"/>
                    <a:pt x="1788" y="303"/>
                    <a:pt x="1203" y="901"/>
                  </a:cubicBezTo>
                  <a:cubicBezTo>
                    <a:pt x="96" y="1997"/>
                    <a:pt x="0" y="3747"/>
                    <a:pt x="965" y="4949"/>
                  </a:cubicBezTo>
                  <a:cubicBezTo>
                    <a:pt x="1001" y="4997"/>
                    <a:pt x="1036" y="5009"/>
                    <a:pt x="1084" y="5009"/>
                  </a:cubicBezTo>
                  <a:cubicBezTo>
                    <a:pt x="1120" y="5009"/>
                    <a:pt x="1155" y="4985"/>
                    <a:pt x="1191" y="4973"/>
                  </a:cubicBezTo>
                  <a:cubicBezTo>
                    <a:pt x="1262" y="4914"/>
                    <a:pt x="1262" y="4830"/>
                    <a:pt x="1215" y="4759"/>
                  </a:cubicBezTo>
                  <a:cubicBezTo>
                    <a:pt x="358" y="3664"/>
                    <a:pt x="441" y="2104"/>
                    <a:pt x="1429" y="1127"/>
                  </a:cubicBezTo>
                  <a:cubicBezTo>
                    <a:pt x="1957" y="594"/>
                    <a:pt x="2658" y="324"/>
                    <a:pt x="3362" y="324"/>
                  </a:cubicBezTo>
                  <a:cubicBezTo>
                    <a:pt x="3961" y="324"/>
                    <a:pt x="4562" y="519"/>
                    <a:pt x="5061" y="913"/>
                  </a:cubicBezTo>
                  <a:cubicBezTo>
                    <a:pt x="5091" y="939"/>
                    <a:pt x="5127" y="951"/>
                    <a:pt x="5162" y="951"/>
                  </a:cubicBezTo>
                  <a:cubicBezTo>
                    <a:pt x="5208" y="951"/>
                    <a:pt x="5253" y="930"/>
                    <a:pt x="5287" y="889"/>
                  </a:cubicBezTo>
                  <a:cubicBezTo>
                    <a:pt x="5323" y="806"/>
                    <a:pt x="5311" y="711"/>
                    <a:pt x="5251" y="663"/>
                  </a:cubicBezTo>
                  <a:cubicBezTo>
                    <a:pt x="4693" y="220"/>
                    <a:pt x="4021" y="0"/>
                    <a:pt x="335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5"/>
            <p:cNvSpPr/>
            <p:nvPr/>
          </p:nvSpPr>
          <p:spPr>
            <a:xfrm>
              <a:off x="5194002" y="1511297"/>
              <a:ext cx="259605" cy="346024"/>
            </a:xfrm>
            <a:custGeom>
              <a:avLst/>
              <a:gdLst/>
              <a:ahLst/>
              <a:cxnLst/>
              <a:rect l="l" t="t" r="r" b="b"/>
              <a:pathLst>
                <a:path w="8156" h="10871" extrusionOk="0">
                  <a:moveTo>
                    <a:pt x="4060" y="322"/>
                  </a:moveTo>
                  <a:cubicBezTo>
                    <a:pt x="6132" y="322"/>
                    <a:pt x="7822" y="2001"/>
                    <a:pt x="7822" y="4084"/>
                  </a:cubicBezTo>
                  <a:cubicBezTo>
                    <a:pt x="7822" y="4977"/>
                    <a:pt x="7632" y="5894"/>
                    <a:pt x="7227" y="6763"/>
                  </a:cubicBezTo>
                  <a:cubicBezTo>
                    <a:pt x="6918" y="7466"/>
                    <a:pt x="6477" y="8168"/>
                    <a:pt x="5906" y="8823"/>
                  </a:cubicBezTo>
                  <a:cubicBezTo>
                    <a:pt x="5120" y="9740"/>
                    <a:pt x="4310" y="10335"/>
                    <a:pt x="4060" y="10537"/>
                  </a:cubicBezTo>
                  <a:cubicBezTo>
                    <a:pt x="3810" y="10359"/>
                    <a:pt x="3000" y="9763"/>
                    <a:pt x="2215" y="8835"/>
                  </a:cubicBezTo>
                  <a:cubicBezTo>
                    <a:pt x="1643" y="8180"/>
                    <a:pt x="1203" y="7477"/>
                    <a:pt x="893" y="6787"/>
                  </a:cubicBezTo>
                  <a:cubicBezTo>
                    <a:pt x="488" y="5906"/>
                    <a:pt x="298" y="5001"/>
                    <a:pt x="298" y="4084"/>
                  </a:cubicBezTo>
                  <a:cubicBezTo>
                    <a:pt x="298" y="2024"/>
                    <a:pt x="1976" y="322"/>
                    <a:pt x="4060" y="322"/>
                  </a:cubicBezTo>
                  <a:close/>
                  <a:moveTo>
                    <a:pt x="4072" y="0"/>
                  </a:moveTo>
                  <a:cubicBezTo>
                    <a:pt x="1834" y="0"/>
                    <a:pt x="0" y="1822"/>
                    <a:pt x="0" y="4072"/>
                  </a:cubicBezTo>
                  <a:cubicBezTo>
                    <a:pt x="0" y="5025"/>
                    <a:pt x="202" y="5977"/>
                    <a:pt x="619" y="6894"/>
                  </a:cubicBezTo>
                  <a:cubicBezTo>
                    <a:pt x="953" y="7632"/>
                    <a:pt x="1405" y="8359"/>
                    <a:pt x="1988" y="9025"/>
                  </a:cubicBezTo>
                  <a:cubicBezTo>
                    <a:pt x="2977" y="10192"/>
                    <a:pt x="3941" y="10835"/>
                    <a:pt x="3989" y="10847"/>
                  </a:cubicBezTo>
                  <a:cubicBezTo>
                    <a:pt x="4012" y="10859"/>
                    <a:pt x="4048" y="10871"/>
                    <a:pt x="4072" y="10871"/>
                  </a:cubicBezTo>
                  <a:cubicBezTo>
                    <a:pt x="4108" y="10871"/>
                    <a:pt x="4132" y="10859"/>
                    <a:pt x="4167" y="10847"/>
                  </a:cubicBezTo>
                  <a:cubicBezTo>
                    <a:pt x="4203" y="10811"/>
                    <a:pt x="5179" y="10168"/>
                    <a:pt x="6156" y="9025"/>
                  </a:cubicBezTo>
                  <a:cubicBezTo>
                    <a:pt x="6739" y="8347"/>
                    <a:pt x="7203" y="7632"/>
                    <a:pt x="7525" y="6894"/>
                  </a:cubicBezTo>
                  <a:cubicBezTo>
                    <a:pt x="7942" y="5977"/>
                    <a:pt x="8156" y="5025"/>
                    <a:pt x="8156" y="4072"/>
                  </a:cubicBezTo>
                  <a:cubicBezTo>
                    <a:pt x="8156" y="1822"/>
                    <a:pt x="6322" y="0"/>
                    <a:pt x="40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5"/>
            <p:cNvSpPr/>
            <p:nvPr/>
          </p:nvSpPr>
          <p:spPr>
            <a:xfrm>
              <a:off x="5296304" y="1607105"/>
              <a:ext cx="55002" cy="17156"/>
            </a:xfrm>
            <a:custGeom>
              <a:avLst/>
              <a:gdLst/>
              <a:ahLst/>
              <a:cxnLst/>
              <a:rect l="l" t="t" r="r" b="b"/>
              <a:pathLst>
                <a:path w="1728" h="539" extrusionOk="0">
                  <a:moveTo>
                    <a:pt x="629" y="0"/>
                  </a:moveTo>
                  <a:cubicBezTo>
                    <a:pt x="478" y="0"/>
                    <a:pt x="312" y="15"/>
                    <a:pt x="132" y="50"/>
                  </a:cubicBezTo>
                  <a:cubicBezTo>
                    <a:pt x="60" y="62"/>
                    <a:pt x="1" y="122"/>
                    <a:pt x="1" y="217"/>
                  </a:cubicBezTo>
                  <a:lnTo>
                    <a:pt x="1" y="384"/>
                  </a:lnTo>
                  <a:cubicBezTo>
                    <a:pt x="1" y="467"/>
                    <a:pt x="72" y="538"/>
                    <a:pt x="156" y="538"/>
                  </a:cubicBezTo>
                  <a:cubicBezTo>
                    <a:pt x="251" y="538"/>
                    <a:pt x="322" y="467"/>
                    <a:pt x="322" y="384"/>
                  </a:cubicBezTo>
                  <a:lnTo>
                    <a:pt x="322" y="348"/>
                  </a:lnTo>
                  <a:cubicBezTo>
                    <a:pt x="437" y="332"/>
                    <a:pt x="543" y="325"/>
                    <a:pt x="640" y="325"/>
                  </a:cubicBezTo>
                  <a:cubicBezTo>
                    <a:pt x="833" y="325"/>
                    <a:pt x="989" y="352"/>
                    <a:pt x="1108" y="384"/>
                  </a:cubicBezTo>
                  <a:cubicBezTo>
                    <a:pt x="1322" y="443"/>
                    <a:pt x="1441" y="515"/>
                    <a:pt x="1441" y="515"/>
                  </a:cubicBezTo>
                  <a:cubicBezTo>
                    <a:pt x="1465" y="527"/>
                    <a:pt x="1501" y="538"/>
                    <a:pt x="1525" y="538"/>
                  </a:cubicBezTo>
                  <a:cubicBezTo>
                    <a:pt x="1572" y="538"/>
                    <a:pt x="1632" y="515"/>
                    <a:pt x="1668" y="467"/>
                  </a:cubicBezTo>
                  <a:cubicBezTo>
                    <a:pt x="1727" y="396"/>
                    <a:pt x="1691" y="300"/>
                    <a:pt x="1620" y="241"/>
                  </a:cubicBezTo>
                  <a:cubicBezTo>
                    <a:pt x="1591" y="231"/>
                    <a:pt x="1235" y="0"/>
                    <a:pt x="62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5"/>
            <p:cNvSpPr/>
            <p:nvPr/>
          </p:nvSpPr>
          <p:spPr>
            <a:xfrm>
              <a:off x="5260686" y="1576103"/>
              <a:ext cx="169813" cy="162970"/>
            </a:xfrm>
            <a:custGeom>
              <a:avLst/>
              <a:gdLst/>
              <a:ahLst/>
              <a:cxnLst/>
              <a:rect l="l" t="t" r="r" b="b"/>
              <a:pathLst>
                <a:path w="5335" h="5120" extrusionOk="0">
                  <a:moveTo>
                    <a:pt x="3191" y="322"/>
                  </a:moveTo>
                  <a:lnTo>
                    <a:pt x="3191" y="1108"/>
                  </a:lnTo>
                  <a:cubicBezTo>
                    <a:pt x="3191" y="1250"/>
                    <a:pt x="3156" y="1381"/>
                    <a:pt x="3096" y="1501"/>
                  </a:cubicBezTo>
                  <a:lnTo>
                    <a:pt x="3037" y="1620"/>
                  </a:lnTo>
                  <a:cubicBezTo>
                    <a:pt x="3025" y="1631"/>
                    <a:pt x="3025" y="1667"/>
                    <a:pt x="3025" y="1691"/>
                  </a:cubicBezTo>
                  <a:lnTo>
                    <a:pt x="3025" y="2036"/>
                  </a:lnTo>
                  <a:cubicBezTo>
                    <a:pt x="3025" y="2322"/>
                    <a:pt x="2918" y="2584"/>
                    <a:pt x="2715" y="2786"/>
                  </a:cubicBezTo>
                  <a:cubicBezTo>
                    <a:pt x="2501" y="2977"/>
                    <a:pt x="2239" y="3084"/>
                    <a:pt x="1953" y="3084"/>
                  </a:cubicBezTo>
                  <a:cubicBezTo>
                    <a:pt x="1382" y="3048"/>
                    <a:pt x="941" y="2572"/>
                    <a:pt x="941" y="1989"/>
                  </a:cubicBezTo>
                  <a:lnTo>
                    <a:pt x="941" y="1691"/>
                  </a:lnTo>
                  <a:cubicBezTo>
                    <a:pt x="941" y="1667"/>
                    <a:pt x="941" y="1655"/>
                    <a:pt x="929" y="1620"/>
                  </a:cubicBezTo>
                  <a:lnTo>
                    <a:pt x="870" y="1501"/>
                  </a:lnTo>
                  <a:cubicBezTo>
                    <a:pt x="798" y="1381"/>
                    <a:pt x="774" y="1250"/>
                    <a:pt x="774" y="1108"/>
                  </a:cubicBezTo>
                  <a:cubicBezTo>
                    <a:pt x="774" y="679"/>
                    <a:pt x="1132" y="322"/>
                    <a:pt x="1560" y="322"/>
                  </a:cubicBezTo>
                  <a:close/>
                  <a:moveTo>
                    <a:pt x="2489" y="3286"/>
                  </a:moveTo>
                  <a:lnTo>
                    <a:pt x="2489" y="3513"/>
                  </a:lnTo>
                  <a:cubicBezTo>
                    <a:pt x="2489" y="3560"/>
                    <a:pt x="2489" y="3596"/>
                    <a:pt x="2501" y="3644"/>
                  </a:cubicBezTo>
                  <a:lnTo>
                    <a:pt x="1965" y="4048"/>
                  </a:lnTo>
                  <a:lnTo>
                    <a:pt x="1429" y="3644"/>
                  </a:lnTo>
                  <a:cubicBezTo>
                    <a:pt x="1441" y="3596"/>
                    <a:pt x="1441" y="3548"/>
                    <a:pt x="1441" y="3513"/>
                  </a:cubicBezTo>
                  <a:lnTo>
                    <a:pt x="1441" y="3286"/>
                  </a:lnTo>
                  <a:cubicBezTo>
                    <a:pt x="1596" y="3346"/>
                    <a:pt x="1751" y="3394"/>
                    <a:pt x="1917" y="3394"/>
                  </a:cubicBezTo>
                  <a:lnTo>
                    <a:pt x="1965" y="3394"/>
                  </a:lnTo>
                  <a:cubicBezTo>
                    <a:pt x="2144" y="3394"/>
                    <a:pt x="2322" y="3358"/>
                    <a:pt x="2489" y="3286"/>
                  </a:cubicBezTo>
                  <a:close/>
                  <a:moveTo>
                    <a:pt x="1251" y="3917"/>
                  </a:moveTo>
                  <a:lnTo>
                    <a:pt x="1822" y="4346"/>
                  </a:lnTo>
                  <a:lnTo>
                    <a:pt x="1822" y="4775"/>
                  </a:lnTo>
                  <a:cubicBezTo>
                    <a:pt x="1322" y="4751"/>
                    <a:pt x="834" y="4584"/>
                    <a:pt x="405" y="4287"/>
                  </a:cubicBezTo>
                  <a:cubicBezTo>
                    <a:pt x="429" y="4251"/>
                    <a:pt x="477" y="4227"/>
                    <a:pt x="513" y="4215"/>
                  </a:cubicBezTo>
                  <a:lnTo>
                    <a:pt x="1132" y="3965"/>
                  </a:lnTo>
                  <a:cubicBezTo>
                    <a:pt x="1179" y="3953"/>
                    <a:pt x="1227" y="3929"/>
                    <a:pt x="1251" y="3917"/>
                  </a:cubicBezTo>
                  <a:close/>
                  <a:moveTo>
                    <a:pt x="2691" y="3894"/>
                  </a:moveTo>
                  <a:cubicBezTo>
                    <a:pt x="2727" y="3929"/>
                    <a:pt x="2775" y="3941"/>
                    <a:pt x="2810" y="3953"/>
                  </a:cubicBezTo>
                  <a:lnTo>
                    <a:pt x="3572" y="4239"/>
                  </a:lnTo>
                  <a:cubicBezTo>
                    <a:pt x="3144" y="4572"/>
                    <a:pt x="2656" y="4751"/>
                    <a:pt x="2132" y="4775"/>
                  </a:cubicBezTo>
                  <a:lnTo>
                    <a:pt x="2132" y="4334"/>
                  </a:lnTo>
                  <a:lnTo>
                    <a:pt x="2691" y="3894"/>
                  </a:lnTo>
                  <a:close/>
                  <a:moveTo>
                    <a:pt x="1572" y="0"/>
                  </a:moveTo>
                  <a:cubicBezTo>
                    <a:pt x="965" y="0"/>
                    <a:pt x="465" y="488"/>
                    <a:pt x="465" y="1108"/>
                  </a:cubicBezTo>
                  <a:cubicBezTo>
                    <a:pt x="465" y="1286"/>
                    <a:pt x="501" y="1489"/>
                    <a:pt x="584" y="1655"/>
                  </a:cubicBezTo>
                  <a:lnTo>
                    <a:pt x="620" y="1739"/>
                  </a:lnTo>
                  <a:lnTo>
                    <a:pt x="620" y="1989"/>
                  </a:lnTo>
                  <a:cubicBezTo>
                    <a:pt x="620" y="2429"/>
                    <a:pt x="822" y="2822"/>
                    <a:pt x="1132" y="3096"/>
                  </a:cubicBezTo>
                  <a:lnTo>
                    <a:pt x="1132" y="3525"/>
                  </a:lnTo>
                  <a:cubicBezTo>
                    <a:pt x="1132" y="3596"/>
                    <a:pt x="1084" y="3667"/>
                    <a:pt x="1013" y="3691"/>
                  </a:cubicBezTo>
                  <a:lnTo>
                    <a:pt x="382" y="3929"/>
                  </a:lnTo>
                  <a:cubicBezTo>
                    <a:pt x="227" y="3989"/>
                    <a:pt x="84" y="4108"/>
                    <a:pt x="24" y="4275"/>
                  </a:cubicBezTo>
                  <a:cubicBezTo>
                    <a:pt x="1" y="4334"/>
                    <a:pt x="12" y="4418"/>
                    <a:pt x="72" y="4465"/>
                  </a:cubicBezTo>
                  <a:cubicBezTo>
                    <a:pt x="620" y="4906"/>
                    <a:pt x="1298" y="5120"/>
                    <a:pt x="1965" y="5120"/>
                  </a:cubicBezTo>
                  <a:cubicBezTo>
                    <a:pt x="2751" y="5120"/>
                    <a:pt x="3525" y="4822"/>
                    <a:pt x="4120" y="4227"/>
                  </a:cubicBezTo>
                  <a:cubicBezTo>
                    <a:pt x="5227" y="3108"/>
                    <a:pt x="5335" y="1370"/>
                    <a:pt x="4370" y="143"/>
                  </a:cubicBezTo>
                  <a:cubicBezTo>
                    <a:pt x="4337" y="104"/>
                    <a:pt x="4297" y="86"/>
                    <a:pt x="4256" y="86"/>
                  </a:cubicBezTo>
                  <a:cubicBezTo>
                    <a:pt x="4222" y="86"/>
                    <a:pt x="4188" y="98"/>
                    <a:pt x="4156" y="119"/>
                  </a:cubicBezTo>
                  <a:cubicBezTo>
                    <a:pt x="4072" y="179"/>
                    <a:pt x="4072" y="262"/>
                    <a:pt x="4120" y="346"/>
                  </a:cubicBezTo>
                  <a:cubicBezTo>
                    <a:pt x="4989" y="1429"/>
                    <a:pt x="4894" y="2989"/>
                    <a:pt x="3918" y="3965"/>
                  </a:cubicBezTo>
                  <a:lnTo>
                    <a:pt x="3858" y="4025"/>
                  </a:lnTo>
                  <a:cubicBezTo>
                    <a:pt x="3822" y="4013"/>
                    <a:pt x="3775" y="3989"/>
                    <a:pt x="3751" y="3989"/>
                  </a:cubicBezTo>
                  <a:lnTo>
                    <a:pt x="2941" y="3691"/>
                  </a:lnTo>
                  <a:cubicBezTo>
                    <a:pt x="2870" y="3656"/>
                    <a:pt x="2822" y="3596"/>
                    <a:pt x="2822" y="3525"/>
                  </a:cubicBezTo>
                  <a:lnTo>
                    <a:pt x="2822" y="3120"/>
                  </a:lnTo>
                  <a:cubicBezTo>
                    <a:pt x="2858" y="3096"/>
                    <a:pt x="2906" y="3060"/>
                    <a:pt x="2929" y="3036"/>
                  </a:cubicBezTo>
                  <a:cubicBezTo>
                    <a:pt x="3203" y="2774"/>
                    <a:pt x="3346" y="2441"/>
                    <a:pt x="3346" y="2060"/>
                  </a:cubicBezTo>
                  <a:lnTo>
                    <a:pt x="3346" y="1762"/>
                  </a:lnTo>
                  <a:lnTo>
                    <a:pt x="3394" y="1679"/>
                  </a:lnTo>
                  <a:cubicBezTo>
                    <a:pt x="3465" y="1512"/>
                    <a:pt x="3513" y="1334"/>
                    <a:pt x="3513" y="1143"/>
                  </a:cubicBezTo>
                  <a:lnTo>
                    <a:pt x="3513" y="167"/>
                  </a:lnTo>
                  <a:cubicBezTo>
                    <a:pt x="3513" y="72"/>
                    <a:pt x="3441" y="0"/>
                    <a:pt x="33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" name="Google Shape;82;p15"/>
          <p:cNvGrpSpPr/>
          <p:nvPr/>
        </p:nvGrpSpPr>
        <p:grpSpPr>
          <a:xfrm>
            <a:off x="4518529" y="2356906"/>
            <a:ext cx="440523" cy="429754"/>
            <a:chOff x="7582302" y="1499934"/>
            <a:chExt cx="369133" cy="360411"/>
          </a:xfrm>
        </p:grpSpPr>
        <p:sp>
          <p:nvSpPr>
            <p:cNvPr id="83" name="Google Shape;83;p15"/>
            <p:cNvSpPr/>
            <p:nvPr/>
          </p:nvSpPr>
          <p:spPr>
            <a:xfrm>
              <a:off x="7582302" y="1499934"/>
              <a:ext cx="369133" cy="360411"/>
            </a:xfrm>
            <a:custGeom>
              <a:avLst/>
              <a:gdLst/>
              <a:ahLst/>
              <a:cxnLst/>
              <a:rect l="l" t="t" r="r" b="b"/>
              <a:pathLst>
                <a:path w="11597" h="11323" extrusionOk="0">
                  <a:moveTo>
                    <a:pt x="7204" y="595"/>
                  </a:moveTo>
                  <a:cubicBezTo>
                    <a:pt x="7418" y="595"/>
                    <a:pt x="7573" y="738"/>
                    <a:pt x="7608" y="917"/>
                  </a:cubicBezTo>
                  <a:cubicBezTo>
                    <a:pt x="7608" y="941"/>
                    <a:pt x="7620" y="976"/>
                    <a:pt x="7620" y="1000"/>
                  </a:cubicBezTo>
                  <a:lnTo>
                    <a:pt x="7620" y="1750"/>
                  </a:lnTo>
                  <a:lnTo>
                    <a:pt x="3322" y="1750"/>
                  </a:lnTo>
                  <a:lnTo>
                    <a:pt x="3322" y="1631"/>
                  </a:lnTo>
                  <a:cubicBezTo>
                    <a:pt x="3322" y="1227"/>
                    <a:pt x="3191" y="869"/>
                    <a:pt x="2953" y="595"/>
                  </a:cubicBezTo>
                  <a:close/>
                  <a:moveTo>
                    <a:pt x="1667" y="310"/>
                  </a:moveTo>
                  <a:cubicBezTo>
                    <a:pt x="2405" y="310"/>
                    <a:pt x="3001" y="905"/>
                    <a:pt x="3001" y="1631"/>
                  </a:cubicBezTo>
                  <a:cubicBezTo>
                    <a:pt x="3001" y="2358"/>
                    <a:pt x="2405" y="2953"/>
                    <a:pt x="1667" y="2953"/>
                  </a:cubicBezTo>
                  <a:cubicBezTo>
                    <a:pt x="941" y="2953"/>
                    <a:pt x="346" y="2358"/>
                    <a:pt x="346" y="1631"/>
                  </a:cubicBezTo>
                  <a:cubicBezTo>
                    <a:pt x="346" y="905"/>
                    <a:pt x="941" y="310"/>
                    <a:pt x="1667" y="310"/>
                  </a:cubicBezTo>
                  <a:close/>
                  <a:moveTo>
                    <a:pt x="7644" y="9775"/>
                  </a:moveTo>
                  <a:lnTo>
                    <a:pt x="7644" y="10513"/>
                  </a:lnTo>
                  <a:cubicBezTo>
                    <a:pt x="7644" y="10549"/>
                    <a:pt x="7644" y="10573"/>
                    <a:pt x="7620" y="10609"/>
                  </a:cubicBezTo>
                  <a:cubicBezTo>
                    <a:pt x="7585" y="10799"/>
                    <a:pt x="7418" y="10930"/>
                    <a:pt x="7227" y="10930"/>
                  </a:cubicBezTo>
                  <a:lnTo>
                    <a:pt x="2358" y="10930"/>
                  </a:lnTo>
                  <a:cubicBezTo>
                    <a:pt x="2131" y="10930"/>
                    <a:pt x="1941" y="10740"/>
                    <a:pt x="1941" y="10513"/>
                  </a:cubicBezTo>
                  <a:lnTo>
                    <a:pt x="1941" y="9775"/>
                  </a:lnTo>
                  <a:close/>
                  <a:moveTo>
                    <a:pt x="1667" y="0"/>
                  </a:moveTo>
                  <a:cubicBezTo>
                    <a:pt x="750" y="0"/>
                    <a:pt x="0" y="738"/>
                    <a:pt x="0" y="1667"/>
                  </a:cubicBezTo>
                  <a:cubicBezTo>
                    <a:pt x="0" y="2560"/>
                    <a:pt x="715" y="3298"/>
                    <a:pt x="1608" y="3334"/>
                  </a:cubicBezTo>
                  <a:lnTo>
                    <a:pt x="1608" y="4917"/>
                  </a:lnTo>
                  <a:cubicBezTo>
                    <a:pt x="1608" y="5013"/>
                    <a:pt x="1691" y="5084"/>
                    <a:pt x="1774" y="5084"/>
                  </a:cubicBezTo>
                  <a:cubicBezTo>
                    <a:pt x="1858" y="5084"/>
                    <a:pt x="1941" y="5013"/>
                    <a:pt x="1941" y="4917"/>
                  </a:cubicBezTo>
                  <a:lnTo>
                    <a:pt x="1941" y="3310"/>
                  </a:lnTo>
                  <a:cubicBezTo>
                    <a:pt x="2572" y="3203"/>
                    <a:pt x="3096" y="2739"/>
                    <a:pt x="3263" y="2119"/>
                  </a:cubicBezTo>
                  <a:lnTo>
                    <a:pt x="7644" y="2119"/>
                  </a:lnTo>
                  <a:lnTo>
                    <a:pt x="7644" y="3489"/>
                  </a:lnTo>
                  <a:lnTo>
                    <a:pt x="4929" y="3489"/>
                  </a:lnTo>
                  <a:lnTo>
                    <a:pt x="4929" y="2905"/>
                  </a:lnTo>
                  <a:cubicBezTo>
                    <a:pt x="4929" y="2822"/>
                    <a:pt x="4858" y="2751"/>
                    <a:pt x="4763" y="2751"/>
                  </a:cubicBezTo>
                  <a:cubicBezTo>
                    <a:pt x="4679" y="2751"/>
                    <a:pt x="4608" y="2822"/>
                    <a:pt x="4608" y="2905"/>
                  </a:cubicBezTo>
                  <a:lnTo>
                    <a:pt x="4608" y="3882"/>
                  </a:lnTo>
                  <a:lnTo>
                    <a:pt x="4608" y="7715"/>
                  </a:lnTo>
                  <a:lnTo>
                    <a:pt x="4608" y="8692"/>
                  </a:lnTo>
                  <a:cubicBezTo>
                    <a:pt x="4608" y="8775"/>
                    <a:pt x="4679" y="8847"/>
                    <a:pt x="4763" y="8847"/>
                  </a:cubicBezTo>
                  <a:cubicBezTo>
                    <a:pt x="4858" y="8847"/>
                    <a:pt x="4929" y="8775"/>
                    <a:pt x="4929" y="8692"/>
                  </a:cubicBezTo>
                  <a:lnTo>
                    <a:pt x="4929" y="8096"/>
                  </a:lnTo>
                  <a:lnTo>
                    <a:pt x="7644" y="8096"/>
                  </a:lnTo>
                  <a:lnTo>
                    <a:pt x="7644" y="9478"/>
                  </a:lnTo>
                  <a:lnTo>
                    <a:pt x="1941" y="9478"/>
                  </a:lnTo>
                  <a:lnTo>
                    <a:pt x="1941" y="5668"/>
                  </a:lnTo>
                  <a:cubicBezTo>
                    <a:pt x="1941" y="5572"/>
                    <a:pt x="1870" y="5501"/>
                    <a:pt x="1774" y="5501"/>
                  </a:cubicBezTo>
                  <a:cubicBezTo>
                    <a:pt x="1691" y="5501"/>
                    <a:pt x="1608" y="5572"/>
                    <a:pt x="1608" y="5668"/>
                  </a:cubicBezTo>
                  <a:lnTo>
                    <a:pt x="1608" y="9656"/>
                  </a:lnTo>
                  <a:lnTo>
                    <a:pt x="1608" y="10561"/>
                  </a:lnTo>
                  <a:cubicBezTo>
                    <a:pt x="1608" y="10978"/>
                    <a:pt x="1953" y="11323"/>
                    <a:pt x="2370" y="11323"/>
                  </a:cubicBezTo>
                  <a:lnTo>
                    <a:pt x="7239" y="11323"/>
                  </a:lnTo>
                  <a:cubicBezTo>
                    <a:pt x="7620" y="11323"/>
                    <a:pt x="7954" y="11025"/>
                    <a:pt x="8001" y="10632"/>
                  </a:cubicBezTo>
                  <a:lnTo>
                    <a:pt x="8001" y="10561"/>
                  </a:lnTo>
                  <a:lnTo>
                    <a:pt x="8001" y="9656"/>
                  </a:lnTo>
                  <a:lnTo>
                    <a:pt x="8001" y="8096"/>
                  </a:lnTo>
                  <a:lnTo>
                    <a:pt x="9025" y="8096"/>
                  </a:lnTo>
                  <a:cubicBezTo>
                    <a:pt x="9109" y="8096"/>
                    <a:pt x="9192" y="8013"/>
                    <a:pt x="9192" y="7930"/>
                  </a:cubicBezTo>
                  <a:cubicBezTo>
                    <a:pt x="9192" y="7834"/>
                    <a:pt x="9109" y="7763"/>
                    <a:pt x="9025" y="7763"/>
                  </a:cubicBezTo>
                  <a:lnTo>
                    <a:pt x="4977" y="7763"/>
                  </a:lnTo>
                  <a:cubicBezTo>
                    <a:pt x="4965" y="7763"/>
                    <a:pt x="4941" y="7751"/>
                    <a:pt x="4941" y="7727"/>
                  </a:cubicBezTo>
                  <a:lnTo>
                    <a:pt x="4941" y="3894"/>
                  </a:lnTo>
                  <a:cubicBezTo>
                    <a:pt x="4941" y="3882"/>
                    <a:pt x="4965" y="3858"/>
                    <a:pt x="4977" y="3858"/>
                  </a:cubicBezTo>
                  <a:lnTo>
                    <a:pt x="11228" y="3858"/>
                  </a:lnTo>
                  <a:cubicBezTo>
                    <a:pt x="11240" y="3858"/>
                    <a:pt x="11252" y="3882"/>
                    <a:pt x="11252" y="3894"/>
                  </a:cubicBezTo>
                  <a:lnTo>
                    <a:pt x="11252" y="7727"/>
                  </a:lnTo>
                  <a:cubicBezTo>
                    <a:pt x="11252" y="7751"/>
                    <a:pt x="11240" y="7763"/>
                    <a:pt x="11228" y="7763"/>
                  </a:cubicBezTo>
                  <a:lnTo>
                    <a:pt x="9763" y="7763"/>
                  </a:lnTo>
                  <a:cubicBezTo>
                    <a:pt x="9680" y="7763"/>
                    <a:pt x="9609" y="7834"/>
                    <a:pt x="9609" y="7930"/>
                  </a:cubicBezTo>
                  <a:cubicBezTo>
                    <a:pt x="9609" y="8013"/>
                    <a:pt x="9680" y="8096"/>
                    <a:pt x="9763" y="8096"/>
                  </a:cubicBezTo>
                  <a:lnTo>
                    <a:pt x="11228" y="8096"/>
                  </a:lnTo>
                  <a:cubicBezTo>
                    <a:pt x="11430" y="8096"/>
                    <a:pt x="11597" y="7930"/>
                    <a:pt x="11597" y="7715"/>
                  </a:cubicBezTo>
                  <a:lnTo>
                    <a:pt x="11597" y="3882"/>
                  </a:lnTo>
                  <a:cubicBezTo>
                    <a:pt x="11585" y="3632"/>
                    <a:pt x="11418" y="3465"/>
                    <a:pt x="11216" y="3465"/>
                  </a:cubicBezTo>
                  <a:lnTo>
                    <a:pt x="7977" y="3465"/>
                  </a:lnTo>
                  <a:lnTo>
                    <a:pt x="7977" y="1929"/>
                  </a:lnTo>
                  <a:lnTo>
                    <a:pt x="7977" y="1024"/>
                  </a:lnTo>
                  <a:lnTo>
                    <a:pt x="7977" y="953"/>
                  </a:lnTo>
                  <a:cubicBezTo>
                    <a:pt x="7942" y="560"/>
                    <a:pt x="7620" y="262"/>
                    <a:pt x="7227" y="262"/>
                  </a:cubicBezTo>
                  <a:lnTo>
                    <a:pt x="2655" y="262"/>
                  </a:lnTo>
                  <a:cubicBezTo>
                    <a:pt x="2643" y="262"/>
                    <a:pt x="2620" y="262"/>
                    <a:pt x="2608" y="274"/>
                  </a:cubicBezTo>
                  <a:cubicBezTo>
                    <a:pt x="2346" y="95"/>
                    <a:pt x="2012" y="0"/>
                    <a:pt x="16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5"/>
            <p:cNvSpPr/>
            <p:nvPr/>
          </p:nvSpPr>
          <p:spPr>
            <a:xfrm>
              <a:off x="7850598" y="1634829"/>
              <a:ext cx="77729" cy="51214"/>
            </a:xfrm>
            <a:custGeom>
              <a:avLst/>
              <a:gdLst/>
              <a:ahLst/>
              <a:cxnLst/>
              <a:rect l="l" t="t" r="r" b="b"/>
              <a:pathLst>
                <a:path w="2442" h="1609" extrusionOk="0">
                  <a:moveTo>
                    <a:pt x="1656" y="322"/>
                  </a:moveTo>
                  <a:cubicBezTo>
                    <a:pt x="1906" y="322"/>
                    <a:pt x="2108" y="537"/>
                    <a:pt x="2108" y="787"/>
                  </a:cubicBezTo>
                  <a:cubicBezTo>
                    <a:pt x="2108" y="1037"/>
                    <a:pt x="1906" y="1251"/>
                    <a:pt x="1656" y="1251"/>
                  </a:cubicBezTo>
                  <a:cubicBezTo>
                    <a:pt x="1394" y="1251"/>
                    <a:pt x="1191" y="1037"/>
                    <a:pt x="1191" y="787"/>
                  </a:cubicBezTo>
                  <a:cubicBezTo>
                    <a:pt x="1191" y="537"/>
                    <a:pt x="1394" y="322"/>
                    <a:pt x="1656" y="322"/>
                  </a:cubicBezTo>
                  <a:close/>
                  <a:moveTo>
                    <a:pt x="799" y="322"/>
                  </a:moveTo>
                  <a:cubicBezTo>
                    <a:pt x="858" y="322"/>
                    <a:pt x="906" y="346"/>
                    <a:pt x="965" y="358"/>
                  </a:cubicBezTo>
                  <a:cubicBezTo>
                    <a:pt x="894" y="477"/>
                    <a:pt x="834" y="632"/>
                    <a:pt x="834" y="787"/>
                  </a:cubicBezTo>
                  <a:cubicBezTo>
                    <a:pt x="834" y="929"/>
                    <a:pt x="870" y="1096"/>
                    <a:pt x="965" y="1215"/>
                  </a:cubicBezTo>
                  <a:cubicBezTo>
                    <a:pt x="918" y="1227"/>
                    <a:pt x="858" y="1251"/>
                    <a:pt x="799" y="1251"/>
                  </a:cubicBezTo>
                  <a:cubicBezTo>
                    <a:pt x="792" y="1251"/>
                    <a:pt x="785" y="1251"/>
                    <a:pt x="779" y="1251"/>
                  </a:cubicBezTo>
                  <a:cubicBezTo>
                    <a:pt x="538" y="1251"/>
                    <a:pt x="346" y="1042"/>
                    <a:pt x="346" y="787"/>
                  </a:cubicBezTo>
                  <a:cubicBezTo>
                    <a:pt x="346" y="537"/>
                    <a:pt x="549" y="322"/>
                    <a:pt x="799" y="322"/>
                  </a:cubicBezTo>
                  <a:close/>
                  <a:moveTo>
                    <a:pt x="799" y="1"/>
                  </a:moveTo>
                  <a:cubicBezTo>
                    <a:pt x="358" y="1"/>
                    <a:pt x="1" y="358"/>
                    <a:pt x="1" y="799"/>
                  </a:cubicBezTo>
                  <a:cubicBezTo>
                    <a:pt x="1" y="1251"/>
                    <a:pt x="358" y="1608"/>
                    <a:pt x="799" y="1608"/>
                  </a:cubicBezTo>
                  <a:cubicBezTo>
                    <a:pt x="953" y="1596"/>
                    <a:pt x="1096" y="1561"/>
                    <a:pt x="1215" y="1489"/>
                  </a:cubicBezTo>
                  <a:cubicBezTo>
                    <a:pt x="1334" y="1561"/>
                    <a:pt x="1489" y="1608"/>
                    <a:pt x="1632" y="1608"/>
                  </a:cubicBezTo>
                  <a:cubicBezTo>
                    <a:pt x="2084" y="1608"/>
                    <a:pt x="2442" y="1251"/>
                    <a:pt x="2442" y="799"/>
                  </a:cubicBezTo>
                  <a:cubicBezTo>
                    <a:pt x="2442" y="358"/>
                    <a:pt x="2084" y="1"/>
                    <a:pt x="1632" y="1"/>
                  </a:cubicBezTo>
                  <a:cubicBezTo>
                    <a:pt x="1489" y="1"/>
                    <a:pt x="1334" y="48"/>
                    <a:pt x="1215" y="120"/>
                  </a:cubicBezTo>
                  <a:cubicBezTo>
                    <a:pt x="1096" y="48"/>
                    <a:pt x="953" y="1"/>
                    <a:pt x="79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5"/>
            <p:cNvSpPr/>
            <p:nvPr/>
          </p:nvSpPr>
          <p:spPr>
            <a:xfrm>
              <a:off x="7753962" y="1635593"/>
              <a:ext cx="70917" cy="48541"/>
            </a:xfrm>
            <a:custGeom>
              <a:avLst/>
              <a:gdLst/>
              <a:ahLst/>
              <a:cxnLst/>
              <a:rect l="l" t="t" r="r" b="b"/>
              <a:pathLst>
                <a:path w="2228" h="1525" extrusionOk="0">
                  <a:moveTo>
                    <a:pt x="1858" y="346"/>
                  </a:moveTo>
                  <a:cubicBezTo>
                    <a:pt x="1870" y="346"/>
                    <a:pt x="1894" y="358"/>
                    <a:pt x="1894" y="382"/>
                  </a:cubicBezTo>
                  <a:lnTo>
                    <a:pt x="1894" y="1156"/>
                  </a:lnTo>
                  <a:cubicBezTo>
                    <a:pt x="1894" y="1167"/>
                    <a:pt x="1870" y="1179"/>
                    <a:pt x="1858" y="1179"/>
                  </a:cubicBezTo>
                  <a:lnTo>
                    <a:pt x="370" y="1179"/>
                  </a:lnTo>
                  <a:cubicBezTo>
                    <a:pt x="358" y="1179"/>
                    <a:pt x="346" y="1167"/>
                    <a:pt x="346" y="1156"/>
                  </a:cubicBezTo>
                  <a:lnTo>
                    <a:pt x="346" y="382"/>
                  </a:lnTo>
                  <a:cubicBezTo>
                    <a:pt x="346" y="358"/>
                    <a:pt x="358" y="346"/>
                    <a:pt x="370" y="346"/>
                  </a:cubicBezTo>
                  <a:close/>
                  <a:moveTo>
                    <a:pt x="370" y="1"/>
                  </a:moveTo>
                  <a:cubicBezTo>
                    <a:pt x="167" y="1"/>
                    <a:pt x="1" y="167"/>
                    <a:pt x="1" y="382"/>
                  </a:cubicBezTo>
                  <a:lnTo>
                    <a:pt x="1" y="1156"/>
                  </a:lnTo>
                  <a:cubicBezTo>
                    <a:pt x="1" y="1358"/>
                    <a:pt x="167" y="1525"/>
                    <a:pt x="370" y="1525"/>
                  </a:cubicBezTo>
                  <a:lnTo>
                    <a:pt x="1858" y="1525"/>
                  </a:lnTo>
                  <a:cubicBezTo>
                    <a:pt x="2072" y="1525"/>
                    <a:pt x="2227" y="1358"/>
                    <a:pt x="2227" y="1156"/>
                  </a:cubicBezTo>
                  <a:lnTo>
                    <a:pt x="2227" y="382"/>
                  </a:lnTo>
                  <a:cubicBezTo>
                    <a:pt x="2227" y="167"/>
                    <a:pt x="2072" y="1"/>
                    <a:pt x="185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5"/>
            <p:cNvSpPr/>
            <p:nvPr/>
          </p:nvSpPr>
          <p:spPr>
            <a:xfrm>
              <a:off x="7750174" y="1695465"/>
              <a:ext cx="180794" cy="31862"/>
            </a:xfrm>
            <a:custGeom>
              <a:avLst/>
              <a:gdLst/>
              <a:ahLst/>
              <a:cxnLst/>
              <a:rect l="l" t="t" r="r" b="b"/>
              <a:pathLst>
                <a:path w="5680" h="1001" extrusionOk="0">
                  <a:moveTo>
                    <a:pt x="5311" y="346"/>
                  </a:moveTo>
                  <a:cubicBezTo>
                    <a:pt x="5323" y="346"/>
                    <a:pt x="5347" y="358"/>
                    <a:pt x="5347" y="370"/>
                  </a:cubicBezTo>
                  <a:lnTo>
                    <a:pt x="5347" y="620"/>
                  </a:lnTo>
                  <a:cubicBezTo>
                    <a:pt x="5347" y="644"/>
                    <a:pt x="5323" y="656"/>
                    <a:pt x="5311" y="656"/>
                  </a:cubicBezTo>
                  <a:lnTo>
                    <a:pt x="370" y="656"/>
                  </a:lnTo>
                  <a:cubicBezTo>
                    <a:pt x="358" y="656"/>
                    <a:pt x="346" y="632"/>
                    <a:pt x="346" y="620"/>
                  </a:cubicBezTo>
                  <a:lnTo>
                    <a:pt x="346" y="370"/>
                  </a:lnTo>
                  <a:cubicBezTo>
                    <a:pt x="346" y="358"/>
                    <a:pt x="358" y="346"/>
                    <a:pt x="370" y="346"/>
                  </a:cubicBezTo>
                  <a:close/>
                  <a:moveTo>
                    <a:pt x="352" y="0"/>
                  </a:moveTo>
                  <a:cubicBezTo>
                    <a:pt x="168" y="0"/>
                    <a:pt x="1" y="174"/>
                    <a:pt x="1" y="370"/>
                  </a:cubicBezTo>
                  <a:lnTo>
                    <a:pt x="1" y="620"/>
                  </a:lnTo>
                  <a:cubicBezTo>
                    <a:pt x="1" y="834"/>
                    <a:pt x="167" y="1001"/>
                    <a:pt x="370" y="1001"/>
                  </a:cubicBezTo>
                  <a:lnTo>
                    <a:pt x="5311" y="1001"/>
                  </a:lnTo>
                  <a:cubicBezTo>
                    <a:pt x="5525" y="1001"/>
                    <a:pt x="5680" y="834"/>
                    <a:pt x="5680" y="620"/>
                  </a:cubicBezTo>
                  <a:lnTo>
                    <a:pt x="5680" y="370"/>
                  </a:lnTo>
                  <a:cubicBezTo>
                    <a:pt x="5680" y="167"/>
                    <a:pt x="5525" y="1"/>
                    <a:pt x="5311" y="1"/>
                  </a:cubicBezTo>
                  <a:lnTo>
                    <a:pt x="370" y="1"/>
                  </a:lnTo>
                  <a:cubicBezTo>
                    <a:pt x="364" y="0"/>
                    <a:pt x="358" y="0"/>
                    <a:pt x="3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5"/>
            <p:cNvSpPr/>
            <p:nvPr/>
          </p:nvSpPr>
          <p:spPr>
            <a:xfrm>
              <a:off x="7613750" y="1535424"/>
              <a:ext cx="43225" cy="32371"/>
            </a:xfrm>
            <a:custGeom>
              <a:avLst/>
              <a:gdLst/>
              <a:ahLst/>
              <a:cxnLst/>
              <a:rect l="l" t="t" r="r" b="b"/>
              <a:pathLst>
                <a:path w="1358" h="1017" extrusionOk="0">
                  <a:moveTo>
                    <a:pt x="1179" y="1"/>
                  </a:moveTo>
                  <a:cubicBezTo>
                    <a:pt x="1136" y="1"/>
                    <a:pt x="1093" y="19"/>
                    <a:pt x="1060" y="52"/>
                  </a:cubicBezTo>
                  <a:lnTo>
                    <a:pt x="548" y="600"/>
                  </a:lnTo>
                  <a:lnTo>
                    <a:pt x="322" y="326"/>
                  </a:lnTo>
                  <a:cubicBezTo>
                    <a:pt x="287" y="277"/>
                    <a:pt x="240" y="253"/>
                    <a:pt x="191" y="253"/>
                  </a:cubicBezTo>
                  <a:cubicBezTo>
                    <a:pt x="155" y="253"/>
                    <a:pt x="119" y="265"/>
                    <a:pt x="84" y="290"/>
                  </a:cubicBezTo>
                  <a:cubicBezTo>
                    <a:pt x="12" y="350"/>
                    <a:pt x="0" y="457"/>
                    <a:pt x="60" y="528"/>
                  </a:cubicBezTo>
                  <a:lnTo>
                    <a:pt x="405" y="957"/>
                  </a:lnTo>
                  <a:cubicBezTo>
                    <a:pt x="429" y="1004"/>
                    <a:pt x="477" y="1016"/>
                    <a:pt x="536" y="1016"/>
                  </a:cubicBezTo>
                  <a:cubicBezTo>
                    <a:pt x="584" y="1016"/>
                    <a:pt x="620" y="1004"/>
                    <a:pt x="655" y="957"/>
                  </a:cubicBezTo>
                  <a:lnTo>
                    <a:pt x="1298" y="278"/>
                  </a:lnTo>
                  <a:cubicBezTo>
                    <a:pt x="1358" y="207"/>
                    <a:pt x="1358" y="100"/>
                    <a:pt x="1274" y="40"/>
                  </a:cubicBezTo>
                  <a:cubicBezTo>
                    <a:pt x="1248" y="13"/>
                    <a:pt x="1214" y="1"/>
                    <a:pt x="11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>
            <a:spLocks noGrp="1"/>
          </p:cNvSpPr>
          <p:nvPr>
            <p:ph type="title"/>
          </p:nvPr>
        </p:nvSpPr>
        <p:spPr>
          <a:xfrm>
            <a:off x="457200" y="73197"/>
            <a:ext cx="8229600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b="1"/>
              <a:t>VMware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E9B6E9-41F2-C43B-5CF6-192F527D1DE1}"/>
              </a:ext>
            </a:extLst>
          </p:cNvPr>
          <p:cNvSpPr txBox="1"/>
          <p:nvPr/>
        </p:nvSpPr>
        <p:spPr>
          <a:xfrm>
            <a:off x="548515" y="545988"/>
            <a:ext cx="8282940" cy="470898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r>
              <a:rPr lang="en-IN" sz="1600" b="1">
                <a:solidFill>
                  <a:schemeClr val="tx1"/>
                </a:solidFill>
              </a:rPr>
              <a:t>Advantages:</a:t>
            </a:r>
            <a:endParaRPr lang="en-US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</a:rPr>
              <a:t>Management Tools: Comprehensive management tools like vSphere, advanced features such as </a:t>
            </a:r>
            <a:r>
              <a:rPr lang="en-US" err="1">
                <a:solidFill>
                  <a:schemeClr val="tx1"/>
                </a:solidFill>
              </a:rPr>
              <a:t>vMotion</a:t>
            </a:r>
            <a:r>
              <a:rPr lang="en-US">
                <a:solidFill>
                  <a:schemeClr val="tx1"/>
                </a:solidFill>
              </a:rPr>
              <a:t> for live migration.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</a:rPr>
              <a:t>Compatibility: Wide compatibility with various operating systems and Widely used in enterprise environments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>
              <a:solidFill>
                <a:schemeClr val="tx1"/>
              </a:solidFill>
            </a:endParaRPr>
          </a:p>
          <a:p>
            <a:pPr algn="just"/>
            <a:r>
              <a:rPr lang="en-IN" sz="1600" b="1">
                <a:solidFill>
                  <a:schemeClr val="tx1"/>
                </a:solidFill>
              </a:rPr>
              <a:t>Disadvantages: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</a:rPr>
              <a:t>Cost Concerns: VMware can be expensive due to licensing fees, which might be challenging for smaller businesses.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</a:rPr>
              <a:t>Limited Flexibility: VMware's proprietary nature can limit customization options compared to open-source alternatives.</a:t>
            </a:r>
            <a:endParaRPr lang="en-IN">
              <a:solidFill>
                <a:schemeClr val="tx1"/>
              </a:solidFill>
            </a:endParaRPr>
          </a:p>
          <a:p>
            <a:pPr algn="just"/>
            <a:endParaRPr lang="en-IN">
              <a:solidFill>
                <a:schemeClr val="tx1"/>
              </a:solidFill>
            </a:endParaRPr>
          </a:p>
          <a:p>
            <a:pPr algn="just"/>
            <a:r>
              <a:rPr lang="en-IN" sz="1600" b="1">
                <a:solidFill>
                  <a:schemeClr val="tx1"/>
                </a:solidFill>
              </a:rPr>
              <a:t>Applications:</a:t>
            </a:r>
          </a:p>
          <a:p>
            <a:pPr marL="171450" indent="-171450" algn="just">
              <a:buChar char="•"/>
            </a:pPr>
            <a:r>
              <a:rPr lang="en-US">
                <a:solidFill>
                  <a:schemeClr val="tx1"/>
                </a:solidFill>
              </a:rPr>
              <a:t>Server Virtualization: VMware is extensively used for server virtualization, allowing multiple virtual machines (VMs) to run on a single physical server.</a:t>
            </a:r>
            <a:endParaRPr lang="en-US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b="0" i="0" u="none" strike="noStrike">
                <a:solidFill>
                  <a:schemeClr val="tx1"/>
                </a:solidFill>
                <a:effectLst/>
              </a:rPr>
              <a:t>Desktop </a:t>
            </a:r>
            <a:r>
              <a:rPr lang="en-US">
                <a:solidFill>
                  <a:schemeClr val="tx1"/>
                </a:solidFill>
              </a:rPr>
              <a:t>Virtualization: VMware provides solutions for desktop </a:t>
            </a:r>
            <a:r>
              <a:rPr lang="en-US" b="0" i="0" u="none" strike="noStrike">
                <a:solidFill>
                  <a:schemeClr val="tx1"/>
                </a:solidFill>
                <a:effectLst/>
              </a:rPr>
              <a:t>virtualization</a:t>
            </a:r>
            <a:r>
              <a:rPr lang="en-US">
                <a:solidFill>
                  <a:schemeClr val="tx1"/>
                </a:solidFill>
              </a:rPr>
              <a:t>, enabling organizations to centralize desktop management and delivery.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</a:rPr>
              <a:t>C</a:t>
            </a:r>
            <a:r>
              <a:rPr lang="en-US" b="0" i="0" u="none" strike="noStrike">
                <a:solidFill>
                  <a:schemeClr val="tx1"/>
                </a:solidFill>
                <a:effectLst/>
              </a:rPr>
              <a:t>loud </a:t>
            </a:r>
            <a:r>
              <a:rPr lang="en-US">
                <a:solidFill>
                  <a:schemeClr val="tx1"/>
                </a:solidFill>
              </a:rPr>
              <a:t>Computing: VMware's virtualization technology is used in building and managing cloud infrastructures.</a:t>
            </a:r>
          </a:p>
          <a:p>
            <a:pPr algn="just"/>
            <a:endParaRPr lang="en-IN">
              <a:solidFill>
                <a:schemeClr val="tx1"/>
              </a:solidFill>
            </a:endParaRPr>
          </a:p>
          <a:p>
            <a:pPr algn="just"/>
            <a:endParaRPr lang="en-IN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>
            <a:spLocks noGrp="1"/>
          </p:cNvSpPr>
          <p:nvPr>
            <p:ph type="title"/>
          </p:nvPr>
        </p:nvSpPr>
        <p:spPr>
          <a:xfrm>
            <a:off x="453887" y="141627"/>
            <a:ext cx="8229600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solidFill>
                  <a:schemeClr val="dk1"/>
                </a:solidFill>
              </a:rPr>
              <a:t>QEMU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E9B6E9-41F2-C43B-5CF6-192F527D1DE1}"/>
              </a:ext>
            </a:extLst>
          </p:cNvPr>
          <p:cNvSpPr txBox="1"/>
          <p:nvPr/>
        </p:nvSpPr>
        <p:spPr>
          <a:xfrm>
            <a:off x="536713" y="694774"/>
            <a:ext cx="7984434" cy="406265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r>
              <a:rPr lang="en-IN" sz="1600" b="1">
                <a:solidFill>
                  <a:schemeClr val="tx1"/>
                </a:solidFill>
              </a:rPr>
              <a:t>Advantages: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</a:rPr>
              <a:t>Emulation: Can emulate various hardware devices beyond virtualization, ideal for testing and development.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</a:rPr>
              <a:t>Lightweight: Less resource-intensive than some other options, suitable for lower-powered environments.</a:t>
            </a:r>
          </a:p>
          <a:p>
            <a:pPr marL="285750" indent="-285750" algn="just">
              <a:buChar char="•"/>
            </a:pPr>
            <a:endParaRPr lang="en-US">
              <a:solidFill>
                <a:schemeClr val="tx1"/>
              </a:solidFill>
            </a:endParaRPr>
          </a:p>
          <a:p>
            <a:pPr algn="just"/>
            <a:r>
              <a:rPr lang="en-IN" sz="1600" b="1">
                <a:solidFill>
                  <a:schemeClr val="tx1"/>
                </a:solidFill>
              </a:rPr>
              <a:t>Disadvantages:</a:t>
            </a:r>
            <a:endParaRPr lang="en-US" sz="1600">
              <a:solidFill>
                <a:schemeClr val="tx1"/>
              </a:solidFill>
            </a:endParaRPr>
          </a:p>
          <a:p>
            <a:pPr marL="285750" indent="-285750" algn="just">
              <a:buFont typeface="Arial"/>
              <a:buChar char="•"/>
            </a:pPr>
            <a:r>
              <a:rPr lang="en-US">
                <a:solidFill>
                  <a:schemeClr val="tx1"/>
                </a:solidFill>
              </a:rPr>
              <a:t>Speed Issues: QEMU may not be as fast as other options, especially in situations where a lot of resources are needed.</a:t>
            </a:r>
          </a:p>
          <a:p>
            <a:pPr marL="285750" indent="-285750" algn="just">
              <a:buFont typeface="Arial"/>
              <a:buChar char="•"/>
            </a:pPr>
            <a:r>
              <a:rPr lang="en-US">
                <a:solidFill>
                  <a:schemeClr val="tx1"/>
                </a:solidFill>
              </a:rPr>
              <a:t>Not User-Friendly: Setting up QEMU can be complex, especially for those who prefer graphical interfaces over command lines.</a:t>
            </a:r>
            <a:endParaRPr lang="en-IN">
              <a:solidFill>
                <a:schemeClr val="tx1"/>
              </a:solidFill>
            </a:endParaRPr>
          </a:p>
          <a:p>
            <a:pPr algn="just"/>
            <a:endParaRPr lang="en-US">
              <a:solidFill>
                <a:schemeClr val="tx1"/>
              </a:solidFill>
            </a:endParaRPr>
          </a:p>
          <a:p>
            <a:pPr algn="just"/>
            <a:r>
              <a:rPr lang="en-IN" sz="1600" b="1">
                <a:solidFill>
                  <a:schemeClr val="tx1"/>
                </a:solidFill>
              </a:rPr>
              <a:t>Applications:</a:t>
            </a:r>
            <a:endParaRPr lang="en-US" sz="1600">
              <a:solidFill>
                <a:schemeClr val="tx1"/>
              </a:solidFill>
            </a:endParaRPr>
          </a:p>
          <a:p>
            <a:pPr marL="285750" indent="-285750" algn="just">
              <a:buChar char="•"/>
            </a:pPr>
            <a:r>
              <a:rPr lang="en-US">
                <a:solidFill>
                  <a:schemeClr val="tx1"/>
                </a:solidFill>
              </a:rPr>
              <a:t>Emulation: QEMU is often used for hardware emulation, allowing software to run on platforms for which it was not originally designed.</a:t>
            </a:r>
          </a:p>
          <a:p>
            <a:pPr marL="285750" indent="-285750" algn="just">
              <a:buChar char="•"/>
            </a:pPr>
            <a:r>
              <a:rPr lang="en-US">
                <a:solidFill>
                  <a:schemeClr val="tx1"/>
                </a:solidFill>
              </a:rPr>
              <a:t>Cross-Platform Development: Developers use QEMU to test software on different architectures without the need for physical hardware.</a:t>
            </a:r>
          </a:p>
          <a:p>
            <a:pPr marL="285750" indent="-285750" algn="just">
              <a:buChar char="•"/>
            </a:pPr>
            <a:r>
              <a:rPr lang="en-US">
                <a:solidFill>
                  <a:schemeClr val="tx1"/>
                </a:solidFill>
              </a:rPr>
              <a:t>System Recovery: QEMU can be employed for system recovery and backup purposes.</a:t>
            </a:r>
          </a:p>
        </p:txBody>
      </p:sp>
    </p:spTree>
    <p:extLst>
      <p:ext uri="{BB962C8B-B14F-4D97-AF65-F5344CB8AC3E}">
        <p14:creationId xmlns:p14="http://schemas.microsoft.com/office/powerpoint/2010/main" val="633145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>
            <a:spLocks noGrp="1"/>
          </p:cNvSpPr>
          <p:nvPr>
            <p:ph type="title"/>
          </p:nvPr>
        </p:nvSpPr>
        <p:spPr>
          <a:xfrm>
            <a:off x="404734" y="111647"/>
            <a:ext cx="8229600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solidFill>
                  <a:schemeClr val="dk1"/>
                </a:solidFill>
              </a:rPr>
              <a:t>KVM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E9B6E9-41F2-C43B-5CF6-192F527D1DE1}"/>
              </a:ext>
            </a:extLst>
          </p:cNvPr>
          <p:cNvSpPr txBox="1"/>
          <p:nvPr/>
        </p:nvSpPr>
        <p:spPr>
          <a:xfrm>
            <a:off x="669235" y="794165"/>
            <a:ext cx="7810500" cy="437042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r>
              <a:rPr lang="en-IN" sz="1600" b="1">
                <a:solidFill>
                  <a:schemeClr val="tx1"/>
                </a:solidFill>
              </a:rPr>
              <a:t>Advantages: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</a:rPr>
              <a:t>Built-in: Included in the Linux kernel, providing seamless integration and native performance.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</a:rPr>
              <a:t>Open-source: Free and community-driven, making it accessible and customizable.</a:t>
            </a:r>
          </a:p>
          <a:p>
            <a:pPr marL="285750" indent="-285750" algn="just">
              <a:buChar char="•"/>
            </a:pPr>
            <a:endParaRPr lang="en-US" sz="1600">
              <a:solidFill>
                <a:schemeClr val="tx1"/>
              </a:solidFill>
            </a:endParaRPr>
          </a:p>
          <a:p>
            <a:pPr algn="just"/>
            <a:r>
              <a:rPr lang="en-IN" sz="1600" b="1">
                <a:solidFill>
                  <a:schemeClr val="tx1"/>
                </a:solidFill>
              </a:rPr>
              <a:t>Disadvantages:</a:t>
            </a:r>
            <a:endParaRPr lang="en-US" sz="1600">
              <a:solidFill>
                <a:schemeClr val="tx1"/>
              </a:solidFill>
            </a:endParaRPr>
          </a:p>
          <a:p>
            <a:pPr marL="285750" indent="-285750" algn="just">
              <a:buFont typeface="Arial"/>
              <a:buChar char="•"/>
            </a:pPr>
            <a:r>
              <a:rPr lang="en-US">
                <a:solidFill>
                  <a:schemeClr val="tx1"/>
                </a:solidFill>
              </a:rPr>
              <a:t>Linux Focus: KVM works best with Linux, which may be a drawback for environments where Linux isn't the main operating system.</a:t>
            </a:r>
          </a:p>
          <a:p>
            <a:pPr marL="285750" indent="-285750" algn="just">
              <a:buFont typeface="Arial"/>
              <a:buChar char="•"/>
            </a:pPr>
            <a:r>
              <a:rPr lang="en-US">
                <a:solidFill>
                  <a:schemeClr val="tx1"/>
                </a:solidFill>
              </a:rPr>
              <a:t>Hard to Set Up: Getting KVM up and running can be complicated, especially for users unfamiliar with Linux.</a:t>
            </a:r>
            <a:endParaRPr lang="en-IN">
              <a:solidFill>
                <a:schemeClr val="tx1"/>
              </a:solidFill>
            </a:endParaRPr>
          </a:p>
          <a:p>
            <a:pPr algn="just"/>
            <a:endParaRPr lang="en-US" sz="1600">
              <a:solidFill>
                <a:schemeClr val="tx1"/>
              </a:solidFill>
            </a:endParaRPr>
          </a:p>
          <a:p>
            <a:pPr algn="just"/>
            <a:r>
              <a:rPr lang="en-IN" sz="1600" b="1">
                <a:solidFill>
                  <a:schemeClr val="tx1"/>
                </a:solidFill>
              </a:rPr>
              <a:t>Applications:</a:t>
            </a:r>
            <a:endParaRPr lang="en-US" sz="1600">
              <a:solidFill>
                <a:schemeClr val="tx1"/>
              </a:solidFill>
            </a:endParaRPr>
          </a:p>
          <a:p>
            <a:pPr marL="285750" lvl="1" indent="-285750" algn="just">
              <a:buChar char="•"/>
            </a:pPr>
            <a:r>
              <a:rPr lang="en-US">
                <a:solidFill>
                  <a:schemeClr val="tx1"/>
                </a:solidFill>
              </a:rPr>
              <a:t>Performance: KVM can provide high-performance virtualization by leveraging hardware support. </a:t>
            </a:r>
          </a:p>
          <a:p>
            <a:pPr marL="285750" indent="-285750" algn="just">
              <a:buChar char="•"/>
            </a:pPr>
            <a:r>
              <a:rPr lang="en-US">
                <a:solidFill>
                  <a:schemeClr val="tx1"/>
                </a:solidFill>
              </a:rPr>
              <a:t>Cloud Computing: KVM is widely used in cloud computing environments, providing a robust and efficient virtualization solution.</a:t>
            </a:r>
          </a:p>
          <a:p>
            <a:pPr marL="285750" indent="-285750" algn="just">
              <a:buChar char="•"/>
            </a:pPr>
            <a:r>
              <a:rPr lang="en-US">
                <a:solidFill>
                  <a:schemeClr val="tx1"/>
                </a:solidFill>
              </a:rPr>
              <a:t>Flexibility: Supports a wide range of guest operating systems. </a:t>
            </a:r>
          </a:p>
          <a:p>
            <a:pPr algn="just"/>
            <a:br>
              <a:rPr lang="en-US"/>
            </a:br>
            <a:endParaRPr lang="en-US"/>
          </a:p>
          <a:p>
            <a:pPr algn="just"/>
            <a:endParaRPr lang="en-IN" sz="1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95950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>
            <a:spLocks noGrp="1"/>
          </p:cNvSpPr>
          <p:nvPr>
            <p:ph type="title"/>
          </p:nvPr>
        </p:nvSpPr>
        <p:spPr>
          <a:xfrm>
            <a:off x="457200" y="111647"/>
            <a:ext cx="8229600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IN">
                <a:solidFill>
                  <a:schemeClr val="dk1"/>
                </a:solidFill>
              </a:rPr>
              <a:t>XEN Hypervisor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E9B6E9-41F2-C43B-5CF6-192F527D1DE1}"/>
              </a:ext>
            </a:extLst>
          </p:cNvPr>
          <p:cNvSpPr txBox="1"/>
          <p:nvPr/>
        </p:nvSpPr>
        <p:spPr>
          <a:xfrm>
            <a:off x="666750" y="723912"/>
            <a:ext cx="7810500" cy="409342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r>
              <a:rPr lang="en-IN" sz="1600" b="1" dirty="0">
                <a:solidFill>
                  <a:schemeClr val="tx1"/>
                </a:solidFill>
              </a:rPr>
              <a:t>Advantages: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Type-1  hypervisor: Offers </a:t>
            </a:r>
            <a:r>
              <a:rPr lang="en-US" b="1" dirty="0">
                <a:solidFill>
                  <a:schemeClr val="tx1"/>
                </a:solidFill>
              </a:rPr>
              <a:t>high performance</a:t>
            </a:r>
            <a:r>
              <a:rPr lang="en-US" dirty="0">
                <a:solidFill>
                  <a:schemeClr val="tx1"/>
                </a:solidFill>
              </a:rPr>
              <a:t> and isolation for critical workloads.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Security focus: Designed with security in mind, incorporating features like </a:t>
            </a:r>
            <a:r>
              <a:rPr lang="en-US" b="1" dirty="0">
                <a:solidFill>
                  <a:schemeClr val="tx1"/>
                </a:solidFill>
              </a:rPr>
              <a:t>memory paging</a:t>
            </a:r>
            <a:r>
              <a:rPr lang="en-US" dirty="0">
                <a:solidFill>
                  <a:schemeClr val="tx1"/>
                </a:solidFill>
              </a:rPr>
              <a:t> and security domains.</a:t>
            </a:r>
          </a:p>
          <a:p>
            <a:pPr marL="285750" indent="-285750" algn="just">
              <a:buChar char="•"/>
            </a:pPr>
            <a:endParaRPr lang="en-US">
              <a:solidFill>
                <a:schemeClr val="tx1"/>
              </a:solidFill>
            </a:endParaRPr>
          </a:p>
          <a:p>
            <a:pPr algn="just"/>
            <a:r>
              <a:rPr lang="en-IN" sz="1600" b="1" dirty="0">
                <a:solidFill>
                  <a:schemeClr val="tx1"/>
                </a:solidFill>
              </a:rPr>
              <a:t>Disadvantages:</a:t>
            </a:r>
            <a:endParaRPr lang="en-US" sz="1600" dirty="0">
              <a:solidFill>
                <a:schemeClr val="tx1"/>
              </a:solidFill>
            </a:endParaRPr>
          </a:p>
          <a:p>
            <a:pPr marL="285750" indent="-285750" algn="just">
              <a:buFont typeface="Arial"/>
              <a:buChar char="•"/>
            </a:pPr>
            <a:r>
              <a:rPr lang="en-US" dirty="0">
                <a:solidFill>
                  <a:schemeClr val="tx1"/>
                </a:solidFill>
              </a:rPr>
              <a:t>Limited Graphics Support: Xen traditionally has </a:t>
            </a:r>
            <a:r>
              <a:rPr lang="en-US" b="1" dirty="0">
                <a:solidFill>
                  <a:schemeClr val="tx1"/>
                </a:solidFill>
              </a:rPr>
              <a:t>limited support</a:t>
            </a:r>
            <a:r>
              <a:rPr lang="en-US" dirty="0">
                <a:solidFill>
                  <a:schemeClr val="tx1"/>
                </a:solidFill>
              </a:rPr>
              <a:t> for </a:t>
            </a:r>
            <a:r>
              <a:rPr lang="en-US" b="1" dirty="0">
                <a:solidFill>
                  <a:schemeClr val="tx1"/>
                </a:solidFill>
              </a:rPr>
              <a:t>graphics-intensive applications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 marL="285750" indent="-285750" algn="just">
              <a:buChar char="•"/>
            </a:pPr>
            <a:r>
              <a:rPr lang="en-US" dirty="0">
                <a:solidFill>
                  <a:schemeClr val="tx1"/>
                </a:solidFill>
              </a:rPr>
              <a:t>Lack of USB Passthrough Support: Xen has faced </a:t>
            </a:r>
            <a:r>
              <a:rPr lang="en-US" b="1" dirty="0">
                <a:solidFill>
                  <a:schemeClr val="tx1"/>
                </a:solidFill>
              </a:rPr>
              <a:t>challenges </a:t>
            </a:r>
            <a:r>
              <a:rPr lang="en-US" dirty="0">
                <a:solidFill>
                  <a:schemeClr val="tx1"/>
                </a:solidFill>
              </a:rPr>
              <a:t>with </a:t>
            </a:r>
            <a:r>
              <a:rPr lang="en-US" b="1" dirty="0">
                <a:solidFill>
                  <a:schemeClr val="tx1"/>
                </a:solidFill>
              </a:rPr>
              <a:t>USB passthrough</a:t>
            </a:r>
            <a:r>
              <a:rPr lang="en-US" dirty="0">
                <a:solidFill>
                  <a:schemeClr val="tx1"/>
                </a:solidFill>
              </a:rPr>
              <a:t> support.</a:t>
            </a:r>
          </a:p>
          <a:p>
            <a:pPr algn="just"/>
            <a:endParaRPr lang="en-US" sz="1600">
              <a:solidFill>
                <a:schemeClr val="tx1"/>
              </a:solidFill>
            </a:endParaRPr>
          </a:p>
          <a:p>
            <a:pPr algn="just"/>
            <a:r>
              <a:rPr lang="en-IN" sz="1600" b="1" dirty="0">
                <a:solidFill>
                  <a:schemeClr val="tx1"/>
                </a:solidFill>
              </a:rPr>
              <a:t>Applications:</a:t>
            </a:r>
            <a:endParaRPr lang="en-US" sz="1600" dirty="0">
              <a:solidFill>
                <a:schemeClr val="tx1"/>
              </a:solidFill>
            </a:endParaRPr>
          </a:p>
          <a:p>
            <a:pPr marL="285750" indent="-285750" algn="just">
              <a:buChar char="•"/>
            </a:pPr>
            <a:r>
              <a:rPr lang="en-US" dirty="0">
                <a:solidFill>
                  <a:schemeClr val="tx1"/>
                </a:solidFill>
              </a:rPr>
              <a:t>Server Consolidation: Xen is used for server consolidation, allowing </a:t>
            </a:r>
            <a:r>
              <a:rPr lang="en-US" b="1" dirty="0">
                <a:solidFill>
                  <a:schemeClr val="tx1"/>
                </a:solidFill>
              </a:rPr>
              <a:t>multiple virtual servers</a:t>
            </a:r>
            <a:r>
              <a:rPr lang="en-US" dirty="0">
                <a:solidFill>
                  <a:schemeClr val="tx1"/>
                </a:solidFill>
              </a:rPr>
              <a:t> to run on a single physical server.</a:t>
            </a:r>
          </a:p>
          <a:p>
            <a:pPr marL="285750" indent="-285750" algn="just">
              <a:buChar char="•"/>
            </a:pPr>
            <a:r>
              <a:rPr lang="en-US" dirty="0">
                <a:solidFill>
                  <a:schemeClr val="tx1"/>
                </a:solidFill>
              </a:rPr>
              <a:t>Cloud Hosting: Xen is utilized in many </a:t>
            </a:r>
            <a:r>
              <a:rPr lang="en-US" b="1" dirty="0">
                <a:solidFill>
                  <a:schemeClr val="tx1"/>
                </a:solidFill>
              </a:rPr>
              <a:t>cloud hosting platforms</a:t>
            </a:r>
            <a:r>
              <a:rPr lang="en-US" dirty="0">
                <a:solidFill>
                  <a:schemeClr val="tx1"/>
                </a:solidFill>
              </a:rPr>
              <a:t> to provide virtualized instances to users.</a:t>
            </a:r>
          </a:p>
          <a:p>
            <a:pPr marL="285750" indent="-285750" algn="just">
              <a:buChar char="•"/>
            </a:pPr>
            <a:r>
              <a:rPr lang="en-US" dirty="0">
                <a:solidFill>
                  <a:schemeClr val="tx1"/>
                </a:solidFill>
              </a:rPr>
              <a:t>Isolation: Xen's architecture provides </a:t>
            </a:r>
            <a:r>
              <a:rPr lang="en-US" b="1" dirty="0">
                <a:solidFill>
                  <a:schemeClr val="tx1"/>
                </a:solidFill>
              </a:rPr>
              <a:t>strong isolation</a:t>
            </a:r>
            <a:r>
              <a:rPr lang="en-US" dirty="0">
                <a:solidFill>
                  <a:schemeClr val="tx1"/>
                </a:solidFill>
              </a:rPr>
              <a:t> between virtual machines, enhancing security.</a:t>
            </a:r>
          </a:p>
        </p:txBody>
      </p:sp>
    </p:spTree>
    <p:extLst>
      <p:ext uri="{BB962C8B-B14F-4D97-AF65-F5344CB8AC3E}">
        <p14:creationId xmlns:p14="http://schemas.microsoft.com/office/powerpoint/2010/main" val="7067002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>
            <a:spLocks noGrp="1"/>
          </p:cNvSpPr>
          <p:nvPr>
            <p:ph type="title"/>
          </p:nvPr>
        </p:nvSpPr>
        <p:spPr>
          <a:xfrm>
            <a:off x="457200" y="89161"/>
            <a:ext cx="8229600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b="1"/>
              <a:t>Oracle VirtualBox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E9B6E9-41F2-C43B-5CF6-192F527D1DE1}"/>
              </a:ext>
            </a:extLst>
          </p:cNvPr>
          <p:cNvSpPr txBox="1"/>
          <p:nvPr/>
        </p:nvSpPr>
        <p:spPr>
          <a:xfrm>
            <a:off x="669235" y="679496"/>
            <a:ext cx="7810500" cy="384720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r>
              <a:rPr lang="en-IN" sz="1600" b="1">
                <a:solidFill>
                  <a:schemeClr val="tx1"/>
                </a:solidFill>
              </a:rPr>
              <a:t>Advantages:</a:t>
            </a:r>
            <a:endParaRPr lang="en-US" sz="1600">
              <a:solidFill>
                <a:schemeClr val="tx1"/>
              </a:solidFill>
            </a:endParaRPr>
          </a:p>
          <a:p>
            <a:pPr marL="285750" indent="-285750" algn="just">
              <a:buFont typeface="Arial"/>
              <a:buChar char="•"/>
            </a:pPr>
            <a:r>
              <a:rPr lang="en-US">
                <a:solidFill>
                  <a:schemeClr val="tx1"/>
                </a:solidFill>
              </a:rPr>
              <a:t>Free and easy to use: Ideal for individual users and smaller deployments.</a:t>
            </a:r>
          </a:p>
          <a:p>
            <a:pPr marL="285750" indent="-285750" algn="just">
              <a:buFont typeface="Arial"/>
              <a:buChar char="•"/>
            </a:pPr>
            <a:r>
              <a:rPr lang="en-US">
                <a:solidFill>
                  <a:schemeClr val="tx1"/>
                </a:solidFill>
              </a:rPr>
              <a:t>User-friendly interface: Simple and intuitive for beginners to set up and manage VMs.</a:t>
            </a:r>
          </a:p>
          <a:p>
            <a:pPr algn="just"/>
            <a:endParaRPr lang="en-US">
              <a:solidFill>
                <a:schemeClr val="tx1"/>
              </a:solidFill>
            </a:endParaRPr>
          </a:p>
          <a:p>
            <a:pPr algn="just"/>
            <a:r>
              <a:rPr lang="en-IN" sz="1600" b="1">
                <a:solidFill>
                  <a:schemeClr val="tx1"/>
                </a:solidFill>
              </a:rPr>
              <a:t>Disadvantages:</a:t>
            </a:r>
            <a:endParaRPr lang="en-US" sz="1600">
              <a:solidFill>
                <a:schemeClr val="tx1"/>
              </a:solidFill>
            </a:endParaRPr>
          </a:p>
          <a:p>
            <a:pPr marL="285750" indent="-285750" algn="just">
              <a:buFont typeface="Arial"/>
              <a:buChar char="•"/>
            </a:pPr>
            <a:r>
              <a:rPr lang="en-US">
                <a:solidFill>
                  <a:schemeClr val="tx1"/>
                </a:solidFill>
              </a:rPr>
              <a:t>Performance Drawbacks: VirtualBox might not handle high-demand situations as well as some other options.</a:t>
            </a:r>
          </a:p>
          <a:p>
            <a:pPr marL="285750" indent="-285750" algn="just">
              <a:buFont typeface="Arial"/>
              <a:buChar char="•"/>
            </a:pPr>
            <a:r>
              <a:rPr lang="en-US">
                <a:solidFill>
                  <a:schemeClr val="tx1"/>
                </a:solidFill>
              </a:rPr>
              <a:t>Lacking Advanced Features: VirtualBox may lack some advanced features found in solutions like VMware, which could be a drawback for enterprise users.</a:t>
            </a:r>
            <a:r>
              <a:rPr lang="en-IN">
                <a:solidFill>
                  <a:schemeClr val="tx1"/>
                </a:solidFill>
              </a:rPr>
              <a:t> </a:t>
            </a:r>
          </a:p>
          <a:p>
            <a:pPr algn="just"/>
            <a:endParaRPr lang="en-US">
              <a:solidFill>
                <a:schemeClr val="tx1"/>
              </a:solidFill>
            </a:endParaRPr>
          </a:p>
          <a:p>
            <a:pPr algn="just"/>
            <a:r>
              <a:rPr lang="en-IN" sz="1600" b="1">
                <a:solidFill>
                  <a:schemeClr val="tx1"/>
                </a:solidFill>
              </a:rPr>
              <a:t>Applications:</a:t>
            </a:r>
            <a:endParaRPr lang="en-US" sz="1600">
              <a:solidFill>
                <a:schemeClr val="tx1"/>
              </a:solidFill>
            </a:endParaRPr>
          </a:p>
          <a:p>
            <a:pPr marL="171450" indent="-171450" algn="just">
              <a:buChar char="•"/>
            </a:pPr>
            <a:r>
              <a:rPr lang="en-US">
                <a:solidFill>
                  <a:schemeClr val="tx1"/>
                </a:solidFill>
              </a:rPr>
              <a:t>Desktop Virtualization: VirtualBox is commonly used for desktop virtualization, enabling users to run multiple operating systems on a single physical machine.</a:t>
            </a:r>
          </a:p>
          <a:p>
            <a:pPr marL="171450" indent="-171450" algn="just">
              <a:buChar char="•"/>
            </a:pPr>
            <a:r>
              <a:rPr lang="en-US">
                <a:solidFill>
                  <a:schemeClr val="tx1"/>
                </a:solidFill>
              </a:rPr>
              <a:t>Development and Testing: VirtualBox is popular for development and testing environments, allowing developers to create and test applications on various operating systems.</a:t>
            </a:r>
          </a:p>
          <a:p>
            <a:pPr marL="171450" indent="-171450" algn="just">
              <a:buChar char="•"/>
            </a:pPr>
            <a:r>
              <a:rPr lang="en-US">
                <a:solidFill>
                  <a:schemeClr val="tx1"/>
                </a:solidFill>
              </a:rPr>
              <a:t>Education and Training: VirtualBox is used in educational settings to create virtual labs and facilitate hands-on training in different operating systems.</a:t>
            </a:r>
          </a:p>
        </p:txBody>
      </p:sp>
    </p:spTree>
    <p:extLst>
      <p:ext uri="{BB962C8B-B14F-4D97-AF65-F5344CB8AC3E}">
        <p14:creationId xmlns:p14="http://schemas.microsoft.com/office/powerpoint/2010/main" val="24757436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2E9B6E9-41F2-C43B-5CF6-192F527D1DE1}"/>
              </a:ext>
            </a:extLst>
          </p:cNvPr>
          <p:cNvSpPr txBox="1"/>
          <p:nvPr/>
        </p:nvSpPr>
        <p:spPr>
          <a:xfrm>
            <a:off x="2583180" y="1799636"/>
            <a:ext cx="8693095" cy="8309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r>
              <a:rPr lang="en-US" sz="4800" dirty="0">
                <a:solidFill>
                  <a:schemeClr val="tx1"/>
                </a:solidFill>
                <a:latin typeface="Amasis MT Pro Black" panose="02040A040500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289173675"/>
      </p:ext>
    </p:extLst>
  </p:cSld>
  <p:clrMapOvr>
    <a:masterClrMapping/>
  </p:clrMapOvr>
</p:sld>
</file>

<file path=ppt/theme/theme1.xml><?xml version="1.0" encoding="utf-8"?>
<a:theme xmlns:a="http://schemas.openxmlformats.org/drawingml/2006/main" name="Isometric Clouds Infographic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0608B2"/>
      </a:accent1>
      <a:accent2>
        <a:srgbClr val="023FA1"/>
      </a:accent2>
      <a:accent3>
        <a:srgbClr val="0077B6"/>
      </a:accent3>
      <a:accent4>
        <a:srgbClr val="00B4D8"/>
      </a:accent4>
      <a:accent5>
        <a:srgbClr val="6CDCF1"/>
      </a:accent5>
      <a:accent6>
        <a:srgbClr val="AAE4F0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5C1B2F6D4A17044BD08420385C3C1B2" ma:contentTypeVersion="10" ma:contentTypeDescription="Create a new document." ma:contentTypeScope="" ma:versionID="ac5003e05fe40e6af499898ffed83736">
  <xsd:schema xmlns:xsd="http://www.w3.org/2001/XMLSchema" xmlns:xs="http://www.w3.org/2001/XMLSchema" xmlns:p="http://schemas.microsoft.com/office/2006/metadata/properties" xmlns:ns3="b5da011d-7b7c-4d7a-9ae4-87a7f494f5a7" targetNamespace="http://schemas.microsoft.com/office/2006/metadata/properties" ma:root="true" ma:fieldsID="3873a497b46e20392dda5675e7118c39" ns3:_="">
    <xsd:import namespace="b5da011d-7b7c-4d7a-9ae4-87a7f494f5a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_activity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5da011d-7b7c-4d7a-9ae4-87a7f494f5a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_activity" ma:index="16" nillable="true" ma:displayName="_activity" ma:hidden="true" ma:internalName="_activity">
      <xsd:simpleType>
        <xsd:restriction base="dms:Note"/>
      </xsd:simpleType>
    </xsd:element>
    <xsd:element name="MediaServiceObjectDetectorVersions" ma:index="17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5da011d-7b7c-4d7a-9ae4-87a7f494f5a7" xsi:nil="true"/>
  </documentManagement>
</p:properties>
</file>

<file path=customXml/itemProps1.xml><?xml version="1.0" encoding="utf-8"?>
<ds:datastoreItem xmlns:ds="http://schemas.openxmlformats.org/officeDocument/2006/customXml" ds:itemID="{DB05294B-0C39-4762-BCE9-E5411313217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3CDAE95-DC96-4C51-8740-83B58371739F}">
  <ds:schemaRefs>
    <ds:schemaRef ds:uri="b5da011d-7b7c-4d7a-9ae4-87a7f494f5a7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27C45E8B-4ADB-470C-A248-943815D1FD20}">
  <ds:schemaRefs>
    <ds:schemaRef ds:uri="http://schemas.microsoft.com/office/2006/documentManagement/types"/>
    <ds:schemaRef ds:uri="http://purl.org/dc/elements/1.1/"/>
    <ds:schemaRef ds:uri="b5da011d-7b7c-4d7a-9ae4-87a7f494f5a7"/>
    <ds:schemaRef ds:uri="http://www.w3.org/XML/1998/namespace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7</Slides>
  <Notes>7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Isometric Clouds Infographics by Slidesgo</vt:lpstr>
      <vt:lpstr>Cloud Computing</vt:lpstr>
      <vt:lpstr>VMware</vt:lpstr>
      <vt:lpstr>QEMU</vt:lpstr>
      <vt:lpstr>KVM</vt:lpstr>
      <vt:lpstr>XEN Hypervisor</vt:lpstr>
      <vt:lpstr>Oracle VirtualBox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Computing</dc:title>
  <cp:revision>41</cp:revision>
  <dcterms:modified xsi:type="dcterms:W3CDTF">2024-01-11T16:13:57Z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0x01010015C1B2F6D4A17044BD08420385C3C1B2</vt:lpwstr>
  </property>
</Properties>
</file>