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A5ADC-C399-75E0-C8E8-B0B54D888F9C}" v="3" dt="2024-04-25T19:03:0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Sharma" userId="S::abhinav.sharma@pdpu.ac.in::0a7ee7e7-b673-4892-b14e-b252a2b582c5" providerId="AD" clId="Web-{F54B456F-6534-8CEB-0837-7DABE271CDB4}"/>
    <pc:docChg chg="modSld">
      <pc:chgData name="Abhinav Sharma" userId="S::abhinav.sharma@pdpu.ac.in::0a7ee7e7-b673-4892-b14e-b252a2b582c5" providerId="AD" clId="Web-{F54B456F-6534-8CEB-0837-7DABE271CDB4}" dt="2024-04-23T08:58:22.506" v="3" actId="20577"/>
      <pc:docMkLst>
        <pc:docMk/>
      </pc:docMkLst>
      <pc:sldChg chg="modSp">
        <pc:chgData name="Abhinav Sharma" userId="S::abhinav.sharma@pdpu.ac.in::0a7ee7e7-b673-4892-b14e-b252a2b582c5" providerId="AD" clId="Web-{F54B456F-6534-8CEB-0837-7DABE271CDB4}" dt="2024-04-23T08:58:22.506" v="3" actId="20577"/>
        <pc:sldMkLst>
          <pc:docMk/>
          <pc:sldMk cId="3007140865" sldId="261"/>
        </pc:sldMkLst>
        <pc:spChg chg="mod">
          <ac:chgData name="Abhinav Sharma" userId="S::abhinav.sharma@pdpu.ac.in::0a7ee7e7-b673-4892-b14e-b252a2b582c5" providerId="AD" clId="Web-{F54B456F-6534-8CEB-0837-7DABE271CDB4}" dt="2024-04-23T08:58:22.506" v="3" actId="20577"/>
          <ac:spMkLst>
            <pc:docMk/>
            <pc:sldMk cId="3007140865" sldId="261"/>
            <ac:spMk id="3" creationId="{8017005B-F8D9-9827-FDB0-FBD367B48E14}"/>
          </ac:spMkLst>
        </pc:spChg>
      </pc:sldChg>
    </pc:docChg>
  </pc:docChgLst>
  <pc:docChgLst>
    <pc:chgData name="Abhinav Sharma" userId="S::abhinav.sharma@pdpu.ac.in::0a7ee7e7-b673-4892-b14e-b252a2b582c5" providerId="AD" clId="Web-{C8AA5ADC-C399-75E0-C8E8-B0B54D888F9C}"/>
    <pc:docChg chg="modSld">
      <pc:chgData name="Abhinav Sharma" userId="S::abhinav.sharma@pdpu.ac.in::0a7ee7e7-b673-4892-b14e-b252a2b582c5" providerId="AD" clId="Web-{C8AA5ADC-C399-75E0-C8E8-B0B54D888F9C}" dt="2024-04-25T09:03:38.747" v="1" actId="20577"/>
      <pc:docMkLst>
        <pc:docMk/>
      </pc:docMkLst>
      <pc:sldChg chg="modSp">
        <pc:chgData name="Abhinav Sharma" userId="S::abhinav.sharma@pdpu.ac.in::0a7ee7e7-b673-4892-b14e-b252a2b582c5" providerId="AD" clId="Web-{C8AA5ADC-C399-75E0-C8E8-B0B54D888F9C}" dt="2024-04-25T09:03:38.747" v="1" actId="20577"/>
        <pc:sldMkLst>
          <pc:docMk/>
          <pc:sldMk cId="3945624225" sldId="258"/>
        </pc:sldMkLst>
        <pc:spChg chg="mod">
          <ac:chgData name="Abhinav Sharma" userId="S::abhinav.sharma@pdpu.ac.in::0a7ee7e7-b673-4892-b14e-b252a2b582c5" providerId="AD" clId="Web-{C8AA5ADC-C399-75E0-C8E8-B0B54D888F9C}" dt="2024-04-25T09:03:38.747" v="1" actId="20577"/>
          <ac:spMkLst>
            <pc:docMk/>
            <pc:sldMk cId="3945624225" sldId="258"/>
            <ac:spMk id="3" creationId="{8D0F25E3-9A60-F131-0A7F-C0B15D60F60C}"/>
          </ac:spMkLst>
        </pc:spChg>
      </pc:sldChg>
    </pc:docChg>
  </pc:docChgLst>
  <pc:docChgLst>
    <pc:chgData name="Abhinav Sharma" userId="S::abhinav.sharma@pdpu.ac.in::0a7ee7e7-b673-4892-b14e-b252a2b582c5" providerId="AD" clId="Web-{17ACCA88-5356-58F3-C4EE-CB0C9CAB6D59}"/>
    <pc:docChg chg="addSld modSld">
      <pc:chgData name="Abhinav Sharma" userId="S::abhinav.sharma@pdpu.ac.in::0a7ee7e7-b673-4892-b14e-b252a2b582c5" providerId="AD" clId="Web-{17ACCA88-5356-58F3-C4EE-CB0C9CAB6D59}" dt="2024-04-23T07:50:42.030" v="725" actId="20577"/>
      <pc:docMkLst>
        <pc:docMk/>
      </pc:docMkLst>
      <pc:sldChg chg="modSp">
        <pc:chgData name="Abhinav Sharma" userId="S::abhinav.sharma@pdpu.ac.in::0a7ee7e7-b673-4892-b14e-b252a2b582c5" providerId="AD" clId="Web-{17ACCA88-5356-58F3-C4EE-CB0C9CAB6D59}" dt="2024-04-23T07:00:04.122" v="15" actId="20577"/>
        <pc:sldMkLst>
          <pc:docMk/>
          <pc:sldMk cId="109857222" sldId="256"/>
        </pc:sldMkLst>
        <pc:spChg chg="mod">
          <ac:chgData name="Abhinav Sharma" userId="S::abhinav.sharma@pdpu.ac.in::0a7ee7e7-b673-4892-b14e-b252a2b582c5" providerId="AD" clId="Web-{17ACCA88-5356-58F3-C4EE-CB0C9CAB6D59}" dt="2024-04-23T06:59:50.888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bhinav Sharma" userId="S::abhinav.sharma@pdpu.ac.in::0a7ee7e7-b673-4892-b14e-b252a2b582c5" providerId="AD" clId="Web-{17ACCA88-5356-58F3-C4EE-CB0C9CAB6D59}" dt="2024-04-23T07:00:04.122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addAnim">
        <pc:chgData name="Abhinav Sharma" userId="S::abhinav.sharma@pdpu.ac.in::0a7ee7e7-b673-4892-b14e-b252a2b582c5" providerId="AD" clId="Web-{17ACCA88-5356-58F3-C4EE-CB0C9CAB6D59}" dt="2024-04-23T07:08:23.101" v="120" actId="20577"/>
        <pc:sldMkLst>
          <pc:docMk/>
          <pc:sldMk cId="2316624701" sldId="257"/>
        </pc:sldMkLst>
        <pc:spChg chg="mod">
          <ac:chgData name="Abhinav Sharma" userId="S::abhinav.sharma@pdpu.ac.in::0a7ee7e7-b673-4892-b14e-b252a2b582c5" providerId="AD" clId="Web-{17ACCA88-5356-58F3-C4EE-CB0C9CAB6D59}" dt="2024-04-23T07:01:36.687" v="23" actId="20577"/>
          <ac:spMkLst>
            <pc:docMk/>
            <pc:sldMk cId="2316624701" sldId="257"/>
            <ac:spMk id="2" creationId="{4B44796B-37F1-4C95-F00F-4178DF66AD4A}"/>
          </ac:spMkLst>
        </pc:spChg>
        <pc:spChg chg="mod">
          <ac:chgData name="Abhinav Sharma" userId="S::abhinav.sharma@pdpu.ac.in::0a7ee7e7-b673-4892-b14e-b252a2b582c5" providerId="AD" clId="Web-{17ACCA88-5356-58F3-C4EE-CB0C9CAB6D59}" dt="2024-04-23T07:08:23.101" v="120" actId="20577"/>
          <ac:spMkLst>
            <pc:docMk/>
            <pc:sldMk cId="2316624701" sldId="257"/>
            <ac:spMk id="3" creationId="{5730CDE1-8D27-D12F-C235-EC6A51769668}"/>
          </ac:spMkLst>
        </pc:spChg>
      </pc:sldChg>
      <pc:sldChg chg="modSp new">
        <pc:chgData name="Abhinav Sharma" userId="S::abhinav.sharma@pdpu.ac.in::0a7ee7e7-b673-4892-b14e-b252a2b582c5" providerId="AD" clId="Web-{17ACCA88-5356-58F3-C4EE-CB0C9CAB6D59}" dt="2024-04-23T07:09:19.180" v="133" actId="20577"/>
        <pc:sldMkLst>
          <pc:docMk/>
          <pc:sldMk cId="3945624225" sldId="258"/>
        </pc:sldMkLst>
        <pc:spChg chg="mod">
          <ac:chgData name="Abhinav Sharma" userId="S::abhinav.sharma@pdpu.ac.in::0a7ee7e7-b673-4892-b14e-b252a2b582c5" providerId="AD" clId="Web-{17ACCA88-5356-58F3-C4EE-CB0C9CAB6D59}" dt="2024-04-23T07:04:45.925" v="63" actId="20577"/>
          <ac:spMkLst>
            <pc:docMk/>
            <pc:sldMk cId="3945624225" sldId="258"/>
            <ac:spMk id="2" creationId="{32A0DCC1-171C-C45D-E957-92EC4DFE90E6}"/>
          </ac:spMkLst>
        </pc:spChg>
        <pc:spChg chg="mod">
          <ac:chgData name="Abhinav Sharma" userId="S::abhinav.sharma@pdpu.ac.in::0a7ee7e7-b673-4892-b14e-b252a2b582c5" providerId="AD" clId="Web-{17ACCA88-5356-58F3-C4EE-CB0C9CAB6D59}" dt="2024-04-23T07:09:19.180" v="133" actId="20577"/>
          <ac:spMkLst>
            <pc:docMk/>
            <pc:sldMk cId="3945624225" sldId="258"/>
            <ac:spMk id="3" creationId="{8D0F25E3-9A60-F131-0A7F-C0B15D60F60C}"/>
          </ac:spMkLst>
        </pc:spChg>
      </pc:sldChg>
      <pc:sldChg chg="modSp new">
        <pc:chgData name="Abhinav Sharma" userId="S::abhinav.sharma@pdpu.ac.in::0a7ee7e7-b673-4892-b14e-b252a2b582c5" providerId="AD" clId="Web-{17ACCA88-5356-58F3-C4EE-CB0C9CAB6D59}" dt="2024-04-23T07:19:25.536" v="367" actId="20577"/>
        <pc:sldMkLst>
          <pc:docMk/>
          <pc:sldMk cId="1614756818" sldId="259"/>
        </pc:sldMkLst>
        <pc:spChg chg="mod">
          <ac:chgData name="Abhinav Sharma" userId="S::abhinav.sharma@pdpu.ac.in::0a7ee7e7-b673-4892-b14e-b252a2b582c5" providerId="AD" clId="Web-{17ACCA88-5356-58F3-C4EE-CB0C9CAB6D59}" dt="2024-04-23T07:18:49.817" v="353" actId="20577"/>
          <ac:spMkLst>
            <pc:docMk/>
            <pc:sldMk cId="1614756818" sldId="259"/>
            <ac:spMk id="2" creationId="{AFA8661E-9CE6-E630-6995-4E32597EF4F8}"/>
          </ac:spMkLst>
        </pc:spChg>
        <pc:spChg chg="mod">
          <ac:chgData name="Abhinav Sharma" userId="S::abhinav.sharma@pdpu.ac.in::0a7ee7e7-b673-4892-b14e-b252a2b582c5" providerId="AD" clId="Web-{17ACCA88-5356-58F3-C4EE-CB0C9CAB6D59}" dt="2024-04-23T07:19:25.536" v="367" actId="20577"/>
          <ac:spMkLst>
            <pc:docMk/>
            <pc:sldMk cId="1614756818" sldId="259"/>
            <ac:spMk id="3" creationId="{8017005B-F8D9-9827-FDB0-FBD367B48E14}"/>
          </ac:spMkLst>
        </pc:spChg>
      </pc:sldChg>
      <pc:sldChg chg="modSp add replId">
        <pc:chgData name="Abhinav Sharma" userId="S::abhinav.sharma@pdpu.ac.in::0a7ee7e7-b673-4892-b14e-b252a2b582c5" providerId="AD" clId="Web-{17ACCA88-5356-58F3-C4EE-CB0C9CAB6D59}" dt="2024-04-23T07:22:04.149" v="437" actId="20577"/>
        <pc:sldMkLst>
          <pc:docMk/>
          <pc:sldMk cId="1401115315" sldId="260"/>
        </pc:sldMkLst>
        <pc:spChg chg="mod">
          <ac:chgData name="Abhinav Sharma" userId="S::abhinav.sharma@pdpu.ac.in::0a7ee7e7-b673-4892-b14e-b252a2b582c5" providerId="AD" clId="Web-{17ACCA88-5356-58F3-C4EE-CB0C9CAB6D59}" dt="2024-04-23T07:22:04.149" v="437" actId="20577"/>
          <ac:spMkLst>
            <pc:docMk/>
            <pc:sldMk cId="1401115315" sldId="260"/>
            <ac:spMk id="3" creationId="{8017005B-F8D9-9827-FDB0-FBD367B48E14}"/>
          </ac:spMkLst>
        </pc:spChg>
      </pc:sldChg>
      <pc:sldChg chg="modSp add replId">
        <pc:chgData name="Abhinav Sharma" userId="S::abhinav.sharma@pdpu.ac.in::0a7ee7e7-b673-4892-b14e-b252a2b582c5" providerId="AD" clId="Web-{17ACCA88-5356-58F3-C4EE-CB0C9CAB6D59}" dt="2024-04-23T07:23:13.181" v="475" actId="20577"/>
        <pc:sldMkLst>
          <pc:docMk/>
          <pc:sldMk cId="3007140865" sldId="261"/>
        </pc:sldMkLst>
        <pc:spChg chg="mod">
          <ac:chgData name="Abhinav Sharma" userId="S::abhinav.sharma@pdpu.ac.in::0a7ee7e7-b673-4892-b14e-b252a2b582c5" providerId="AD" clId="Web-{17ACCA88-5356-58F3-C4EE-CB0C9CAB6D59}" dt="2024-04-23T07:20:07.428" v="383" actId="20577"/>
          <ac:spMkLst>
            <pc:docMk/>
            <pc:sldMk cId="3007140865" sldId="261"/>
            <ac:spMk id="2" creationId="{AFA8661E-9CE6-E630-6995-4E32597EF4F8}"/>
          </ac:spMkLst>
        </pc:spChg>
        <pc:spChg chg="mod">
          <ac:chgData name="Abhinav Sharma" userId="S::abhinav.sharma@pdpu.ac.in::0a7ee7e7-b673-4892-b14e-b252a2b582c5" providerId="AD" clId="Web-{17ACCA88-5356-58F3-C4EE-CB0C9CAB6D59}" dt="2024-04-23T07:23:13.181" v="475" actId="20577"/>
          <ac:spMkLst>
            <pc:docMk/>
            <pc:sldMk cId="3007140865" sldId="261"/>
            <ac:spMk id="3" creationId="{8017005B-F8D9-9827-FDB0-FBD367B48E14}"/>
          </ac:spMkLst>
        </pc:spChg>
      </pc:sldChg>
      <pc:sldChg chg="modSp new">
        <pc:chgData name="Abhinav Sharma" userId="S::abhinav.sharma@pdpu.ac.in::0a7ee7e7-b673-4892-b14e-b252a2b582c5" providerId="AD" clId="Web-{17ACCA88-5356-58F3-C4EE-CB0C9CAB6D59}" dt="2024-04-23T07:44:28.602" v="649" actId="20577"/>
        <pc:sldMkLst>
          <pc:docMk/>
          <pc:sldMk cId="628744715" sldId="262"/>
        </pc:sldMkLst>
        <pc:spChg chg="mod">
          <ac:chgData name="Abhinav Sharma" userId="S::abhinav.sharma@pdpu.ac.in::0a7ee7e7-b673-4892-b14e-b252a2b582c5" providerId="AD" clId="Web-{17ACCA88-5356-58F3-C4EE-CB0C9CAB6D59}" dt="2024-04-23T07:41:40.225" v="486" actId="20577"/>
          <ac:spMkLst>
            <pc:docMk/>
            <pc:sldMk cId="628744715" sldId="262"/>
            <ac:spMk id="2" creationId="{401A878B-5471-9EB9-BA5D-43B8F585E79F}"/>
          </ac:spMkLst>
        </pc:spChg>
        <pc:spChg chg="mod">
          <ac:chgData name="Abhinav Sharma" userId="S::abhinav.sharma@pdpu.ac.in::0a7ee7e7-b673-4892-b14e-b252a2b582c5" providerId="AD" clId="Web-{17ACCA88-5356-58F3-C4EE-CB0C9CAB6D59}" dt="2024-04-23T07:44:28.602" v="649" actId="20577"/>
          <ac:spMkLst>
            <pc:docMk/>
            <pc:sldMk cId="628744715" sldId="262"/>
            <ac:spMk id="3" creationId="{3E4381CA-6F3E-49CD-83A8-E158EB870F4C}"/>
          </ac:spMkLst>
        </pc:spChg>
      </pc:sldChg>
      <pc:sldChg chg="modSp new">
        <pc:chgData name="Abhinav Sharma" userId="S::abhinav.sharma@pdpu.ac.in::0a7ee7e7-b673-4892-b14e-b252a2b582c5" providerId="AD" clId="Web-{17ACCA88-5356-58F3-C4EE-CB0C9CAB6D59}" dt="2024-04-23T07:50:42.030" v="725" actId="20577"/>
        <pc:sldMkLst>
          <pc:docMk/>
          <pc:sldMk cId="2393888314" sldId="263"/>
        </pc:sldMkLst>
        <pc:spChg chg="mod">
          <ac:chgData name="Abhinav Sharma" userId="S::abhinav.sharma@pdpu.ac.in::0a7ee7e7-b673-4892-b14e-b252a2b582c5" providerId="AD" clId="Web-{17ACCA88-5356-58F3-C4EE-CB0C9CAB6D59}" dt="2024-04-23T07:44:38.274" v="654" actId="20577"/>
          <ac:spMkLst>
            <pc:docMk/>
            <pc:sldMk cId="2393888314" sldId="263"/>
            <ac:spMk id="2" creationId="{E0E2385F-0F20-AA0C-7BAE-C0E1E0A76FC3}"/>
          </ac:spMkLst>
        </pc:spChg>
        <pc:spChg chg="mod">
          <ac:chgData name="Abhinav Sharma" userId="S::abhinav.sharma@pdpu.ac.in::0a7ee7e7-b673-4892-b14e-b252a2b582c5" providerId="AD" clId="Web-{17ACCA88-5356-58F3-C4EE-CB0C9CAB6D59}" dt="2024-04-23T07:50:42.030" v="725" actId="20577"/>
          <ac:spMkLst>
            <pc:docMk/>
            <pc:sldMk cId="2393888314" sldId="263"/>
            <ac:spMk id="3" creationId="{BFCC652E-5A91-05FF-696F-D7FD275A9B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Cloud computing lab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796B-37F1-4C95-F00F-4178DF66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CDE1-8D27-D12F-C235-EC6A5176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400" dirty="0">
                <a:solidFill>
                  <a:srgbClr val="0A0A23"/>
                </a:solidFill>
                <a:ea typeface="+mn-lt"/>
                <a:cs typeface="+mn-lt"/>
              </a:rPr>
              <a:t>Sometimes a project may requires at least 10 different services in a running state to run a project. </a:t>
            </a:r>
            <a:endParaRPr lang="en-US" sz="22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z="2400" dirty="0">
                <a:solidFill>
                  <a:srgbClr val="0A0A23"/>
                </a:solidFill>
                <a:ea typeface="+mn-lt"/>
                <a:cs typeface="+mn-lt"/>
              </a:rPr>
              <a:t>For example, a project may requires Java 8, Node 14, MySQL, MongoDB, Ruby on rails, RabbitMQ, and others.</a:t>
            </a:r>
            <a:endParaRPr lang="en-US" sz="22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z="2400" dirty="0">
                <a:solidFill>
                  <a:srgbClr val="0A0A23"/>
                </a:solidFill>
                <a:ea typeface="+mn-lt"/>
                <a:cs typeface="+mn-lt"/>
              </a:rPr>
              <a:t>How will you do it?</a:t>
            </a:r>
            <a:endParaRPr lang="en-US" sz="22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rgbClr val="0A0A23"/>
                </a:solidFill>
                <a:ea typeface="+mn-lt"/>
                <a:cs typeface="+mn-lt"/>
              </a:rPr>
              <a:t>Pull all those images individually from Docker and start all of them in their containers..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rgbClr val="0A0A23"/>
                </a:solidFill>
                <a:ea typeface="+mn-lt"/>
                <a:cs typeface="+mn-lt"/>
              </a:rPr>
              <a:t>At some point, one process may depend on another to run. So, you have to order </a:t>
            </a:r>
            <a:r>
              <a:rPr lang="en-US" sz="1800" dirty="0">
                <a:solidFill>
                  <a:srgbClr val="0A0A23"/>
                </a:solidFill>
                <a:ea typeface="+mn-lt"/>
                <a:cs typeface="+mn-lt"/>
              </a:rPr>
              <a:t>them.</a:t>
            </a:r>
            <a:endParaRPr lang="en-US" sz="1800"/>
          </a:p>
          <a:p>
            <a:pPr algn="just"/>
            <a:r>
              <a:rPr lang="en-US" sz="2400" dirty="0">
                <a:solidFill>
                  <a:srgbClr val="0A0A23"/>
                </a:solidFill>
                <a:ea typeface="+mn-lt"/>
                <a:cs typeface="+mn-lt"/>
              </a:rPr>
              <a:t>It would be good if it's a one-time process. 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z="2400" dirty="0">
                <a:solidFill>
                  <a:srgbClr val="0A0A23"/>
                </a:solidFill>
                <a:ea typeface="+mn-lt"/>
                <a:cs typeface="+mn-lt"/>
              </a:rPr>
              <a:t>But, not just once – every day, every time you start working on your project – you have to start all these services.</a:t>
            </a:r>
            <a:endParaRPr lang="en-US" sz="2400"/>
          </a:p>
          <a:p>
            <a:pPr algn="just"/>
            <a:r>
              <a:rPr lang="en-US" sz="2400" dirty="0">
                <a:solidFill>
                  <a:srgbClr val="0A0A23"/>
                </a:solidFill>
                <a:ea typeface="+mn-lt"/>
                <a:cs typeface="+mn-lt"/>
              </a:rPr>
              <a:t>That's a tedious process right?</a:t>
            </a:r>
            <a:endParaRPr lang="en-US" sz="2400"/>
          </a:p>
          <a:p>
            <a:pPr algn="just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66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DCC1-171C-C45D-E957-92EC4DFE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25E3-9A60-F131-0A7F-C0B15D60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Docker Compose is a tool for defining and running multi-container applications. </a:t>
            </a:r>
            <a:endParaRPr lang="en-US"/>
          </a:p>
          <a:p>
            <a:pPr algn="just"/>
            <a:r>
              <a:rPr lang="en-US" dirty="0"/>
              <a:t>It is the key to unlocking a streamlined and efficient development and deployment experience.</a:t>
            </a:r>
            <a:endParaRPr lang="en-US"/>
          </a:p>
          <a:p>
            <a:pPr algn="just"/>
            <a:r>
              <a:rPr lang="en-US" dirty="0"/>
              <a:t>To achieve this we need to define a </a:t>
            </a:r>
            <a:r>
              <a:rPr lang="en-US" b="1" dirty="0" err="1"/>
              <a:t>compose.yaml</a:t>
            </a:r>
            <a:r>
              <a:rPr lang="en-US" b="1" dirty="0"/>
              <a:t> </a:t>
            </a:r>
            <a:r>
              <a:rPr lang="en-US" dirty="0"/>
              <a:t>file.</a:t>
            </a:r>
            <a:endParaRPr lang="en-US"/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661E-9CE6-E630-6995-4E32597E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005B-F8D9-9827-FDB0-FBD367B4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JavaScript Object Notation (JSON) is a standard text-based format for representing structured data based on JavaScript object syntax.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YAML is a human-readable data serialization language that is often used for writing configuration files.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YAML stands for yet another markup language or YAML </a:t>
            </a:r>
            <a:r>
              <a:rPr lang="en-US" dirty="0" err="1">
                <a:ea typeface="+mn-lt"/>
                <a:cs typeface="+mn-lt"/>
              </a:rPr>
              <a:t>ain't</a:t>
            </a:r>
            <a:r>
              <a:rPr lang="en-US" dirty="0">
                <a:ea typeface="+mn-lt"/>
                <a:cs typeface="+mn-lt"/>
              </a:rPr>
              <a:t> markup language (a recursive acronym), which emphasizes that YAML is for data, not documents.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661E-9CE6-E630-6995-4E32597E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005B-F8D9-9827-FDB0-FBD367B4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Some-</a:t>
            </a:r>
            <a:r>
              <a:rPr lang="en-US" dirty="0" err="1"/>
              <a:t>data.json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  "name": "Distributed and Cloud Computing",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  "price": 3950,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  "publisher": "</a:t>
            </a:r>
            <a:r>
              <a:rPr lang="en-US" dirty="0">
                <a:latin typeface="Segoe UI"/>
                <a:ea typeface="+mn-lt"/>
                <a:cs typeface="Segoe UI"/>
              </a:rPr>
              <a:t>Morgan Kaufmann",</a:t>
            </a:r>
            <a:endParaRPr lang="en-US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dirty="0">
                <a:latin typeface="Segoe UI"/>
                <a:cs typeface="Segoe UI"/>
              </a:rPr>
              <a:t> "</a:t>
            </a:r>
            <a:r>
              <a:rPr lang="en-US" dirty="0" err="1">
                <a:latin typeface="Segoe UI"/>
                <a:cs typeface="Segoe UI"/>
              </a:rPr>
              <a:t>is_published</a:t>
            </a:r>
            <a:r>
              <a:rPr lang="en-US" dirty="0">
                <a:latin typeface="Segoe UI"/>
                <a:cs typeface="Segoe UI"/>
              </a:rPr>
              <a:t>" : true</a:t>
            </a:r>
          </a:p>
          <a:p>
            <a:pPr>
              <a:buNone/>
            </a:pPr>
            <a:r>
              <a:rPr lang="en-US" dirty="0">
                <a:latin typeface="Segoe UI"/>
                <a:cs typeface="Segoe UI"/>
              </a:rPr>
              <a:t> </a:t>
            </a:r>
            <a:r>
              <a:rPr lang="en-US" dirty="0">
                <a:latin typeface="Consolas"/>
                <a:ea typeface="+mn-lt"/>
                <a:cs typeface="Segoe UI"/>
              </a:rPr>
              <a:t>"</a:t>
            </a:r>
            <a:r>
              <a:rPr lang="en-US" dirty="0">
                <a:latin typeface="Consolas"/>
              </a:rPr>
              <a:t>tags": ["cloud computing", "distributed computing"],</a:t>
            </a:r>
          </a:p>
          <a:p>
            <a:pPr>
              <a:buNone/>
            </a:pPr>
            <a:r>
              <a:rPr lang="en-US" dirty="0">
                <a:latin typeface="Segoe UI"/>
                <a:cs typeface="Segoe UI"/>
              </a:rPr>
              <a:t> </a:t>
            </a:r>
            <a:r>
              <a:rPr lang="en-US" dirty="0">
                <a:latin typeface="Consolas"/>
              </a:rPr>
              <a:t>"author": {</a:t>
            </a:r>
            <a:endParaRPr lang="en-US" dirty="0">
              <a:latin typeface="Consolas"/>
              <a:cs typeface="Segoe UI"/>
            </a:endParaRPr>
          </a:p>
          <a:p>
            <a:pPr>
              <a:buNone/>
            </a:pPr>
            <a:r>
              <a:rPr lang="en-US" dirty="0">
                <a:latin typeface="Consolas"/>
                <a:cs typeface="Segoe UI"/>
              </a:rPr>
              <a:t>     "</a:t>
            </a:r>
            <a:r>
              <a:rPr lang="en-US" dirty="0" err="1">
                <a:latin typeface="Consolas"/>
                <a:cs typeface="Segoe UI"/>
              </a:rPr>
              <a:t>first_name</a:t>
            </a:r>
            <a:r>
              <a:rPr lang="en-US" dirty="0">
                <a:latin typeface="Consolas"/>
                <a:cs typeface="Segoe UI"/>
              </a:rPr>
              <a:t>": "Kai",</a:t>
            </a:r>
          </a:p>
          <a:p>
            <a:pPr>
              <a:buNone/>
            </a:pPr>
            <a:r>
              <a:rPr lang="en-US" dirty="0">
                <a:latin typeface="Consolas"/>
                <a:cs typeface="Segoe UI"/>
              </a:rPr>
              <a:t>     "</a:t>
            </a:r>
            <a:r>
              <a:rPr lang="en-US" err="1">
                <a:latin typeface="Consolas"/>
                <a:cs typeface="Segoe UI"/>
              </a:rPr>
              <a:t>last_name</a:t>
            </a:r>
            <a:r>
              <a:rPr lang="en-US" dirty="0">
                <a:latin typeface="Consolas"/>
                <a:cs typeface="Segoe UI"/>
              </a:rPr>
              <a:t>": "</a:t>
            </a:r>
            <a:r>
              <a:rPr lang="en-US" dirty="0">
                <a:ea typeface="+mn-lt"/>
                <a:cs typeface="+mn-lt"/>
              </a:rPr>
              <a:t>Hwang"</a:t>
            </a:r>
          </a:p>
          <a:p>
            <a:pPr>
              <a:buNone/>
            </a:pPr>
            <a:r>
              <a:rPr lang="en-US" dirty="0">
                <a:latin typeface="Aptos"/>
                <a:cs typeface="Segoe UI"/>
              </a:rPr>
              <a:t> }</a:t>
            </a:r>
          </a:p>
          <a:p>
            <a:pPr>
              <a:buNone/>
            </a:pPr>
            <a:r>
              <a:rPr lang="en-US" dirty="0">
                <a:latin typeface="Aptos"/>
                <a:cs typeface="Segoe UI"/>
              </a:rPr>
              <a:t>}</a:t>
            </a:r>
          </a:p>
          <a:p>
            <a:pPr>
              <a:buNone/>
            </a:pPr>
            <a:r>
              <a:rPr lang="en-US" dirty="0">
                <a:latin typeface="Aptos"/>
                <a:cs typeface="Segoe UI"/>
              </a:rPr>
              <a:t>It has strings, integers, </a:t>
            </a:r>
            <a:r>
              <a:rPr lang="en-US" dirty="0" err="1">
                <a:latin typeface="Aptos"/>
                <a:cs typeface="Segoe UI"/>
              </a:rPr>
              <a:t>boolean</a:t>
            </a:r>
            <a:r>
              <a:rPr lang="en-US" dirty="0">
                <a:latin typeface="Aptos"/>
                <a:cs typeface="Segoe UI"/>
              </a:rPr>
              <a:t>, lists etc. </a:t>
            </a:r>
          </a:p>
          <a:p>
            <a:pPr marL="0" indent="0">
              <a:buNone/>
            </a:pPr>
            <a:endParaRPr lang="en-US" dirty="0">
              <a:latin typeface="Consolas"/>
              <a:cs typeface="Segoe UI"/>
            </a:endParaRPr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40111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661E-9CE6-E630-6995-4E32597E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005B-F8D9-9827-FDB0-FBD367B4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Some-</a:t>
            </a:r>
            <a:r>
              <a:rPr lang="en-US" dirty="0" err="1"/>
              <a:t>data.yaml</a:t>
            </a:r>
            <a:endParaRPr lang="en-US"/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name: Distributed and Cloud Computing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price: 3950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is_published</a:t>
            </a:r>
            <a:r>
              <a:rPr lang="en-US" dirty="0">
                <a:latin typeface="Consolas"/>
              </a:rPr>
              <a:t>: true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publisher: </a:t>
            </a:r>
            <a:r>
              <a:rPr lang="en-US" dirty="0">
                <a:latin typeface="Segoe UI"/>
                <a:ea typeface="+mn-lt"/>
                <a:cs typeface="Segoe UI"/>
              </a:rPr>
              <a:t>Morgan Kaufmann</a:t>
            </a:r>
            <a:endParaRPr lang="en-US" dirty="0">
              <a:latin typeface="Segoe UI"/>
              <a:cs typeface="Segoe UI"/>
            </a:endParaRPr>
          </a:p>
          <a:p>
            <a:pPr>
              <a:buNone/>
            </a:pPr>
            <a:r>
              <a:rPr lang="en-US" dirty="0">
                <a:latin typeface="Consolas"/>
                <a:cs typeface="Segoe UI"/>
              </a:rPr>
              <a:t>tags</a:t>
            </a:r>
            <a:r>
              <a:rPr lang="en-US" dirty="0">
                <a:latin typeface="Consolas"/>
              </a:rPr>
              <a:t>: 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dirty="0">
                <a:latin typeface="Consolas"/>
              </a:rPr>
              <a:t>   -cloud computing</a:t>
            </a:r>
            <a:endParaRPr lang="en-US" dirty="0">
              <a:latin typeface="Aptos" panose="020B0004020202020204"/>
            </a:endParaRPr>
          </a:p>
          <a:p>
            <a:pPr>
              <a:buNone/>
            </a:pPr>
            <a:r>
              <a:rPr lang="en-US" dirty="0">
                <a:latin typeface="Consolas"/>
              </a:rPr>
              <a:t>   -distributed computing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author: </a:t>
            </a:r>
            <a:endParaRPr lang="en-US" dirty="0">
              <a:latin typeface="Consolas"/>
              <a:cs typeface="Segoe UI"/>
            </a:endParaRPr>
          </a:p>
          <a:p>
            <a:pPr>
              <a:buNone/>
            </a:pPr>
            <a:r>
              <a:rPr lang="en-US" dirty="0">
                <a:latin typeface="Consolas"/>
                <a:cs typeface="Segoe UI"/>
              </a:rPr>
              <a:t>     -</a:t>
            </a:r>
            <a:r>
              <a:rPr lang="en-US" dirty="0" err="1">
                <a:latin typeface="Consolas"/>
                <a:cs typeface="Segoe UI"/>
              </a:rPr>
              <a:t>first_name</a:t>
            </a:r>
            <a:r>
              <a:rPr lang="en-US" dirty="0">
                <a:latin typeface="Consolas"/>
                <a:cs typeface="Segoe UI"/>
              </a:rPr>
              <a:t>: Kai</a:t>
            </a:r>
            <a:endParaRPr lang="en-US">
              <a:latin typeface="Consolas"/>
              <a:cs typeface="Segoe UI"/>
            </a:endParaRPr>
          </a:p>
          <a:p>
            <a:pPr>
              <a:buNone/>
            </a:pPr>
            <a:r>
              <a:rPr lang="en-US" dirty="0">
                <a:latin typeface="Consolas"/>
                <a:cs typeface="Segoe UI"/>
              </a:rPr>
              <a:t>     -</a:t>
            </a:r>
            <a:r>
              <a:rPr lang="en-US" dirty="0" err="1">
                <a:latin typeface="Consolas"/>
                <a:cs typeface="Segoe UI"/>
              </a:rPr>
              <a:t>last_name</a:t>
            </a:r>
            <a:r>
              <a:rPr lang="en-US" dirty="0">
                <a:latin typeface="Consolas"/>
                <a:cs typeface="Segoe UI"/>
              </a:rPr>
              <a:t>: </a:t>
            </a:r>
            <a:r>
              <a:rPr lang="en-US" dirty="0">
                <a:ea typeface="+mn-lt"/>
                <a:cs typeface="+mn-lt"/>
              </a:rPr>
              <a:t>Hwang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>
              <a:latin typeface="Aptos"/>
              <a:cs typeface="Segoe UI"/>
            </a:endParaRPr>
          </a:p>
          <a:p>
            <a:pPr>
              <a:buNone/>
            </a:pPr>
            <a:endParaRPr lang="en-US">
              <a:latin typeface="Aptos"/>
              <a:cs typeface="Segoe UI"/>
            </a:endParaRPr>
          </a:p>
          <a:p>
            <a:pPr>
              <a:buNone/>
            </a:pPr>
            <a:r>
              <a:rPr lang="en-US" dirty="0">
                <a:latin typeface="Aptos"/>
                <a:cs typeface="Segoe UI"/>
              </a:rPr>
              <a:t>It has strings, integers, lists etc. </a:t>
            </a:r>
            <a:endParaRPr lang="en-US">
              <a:latin typeface="Aptos"/>
              <a:cs typeface="Segoe UI"/>
            </a:endParaRPr>
          </a:p>
          <a:p>
            <a:pPr marL="0" indent="0">
              <a:buNone/>
            </a:pPr>
            <a:endParaRPr lang="en-US">
              <a:latin typeface="Consolas"/>
              <a:cs typeface="Segoe UI"/>
            </a:endParaRPr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00714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878B-5471-9EB9-BA5D-43B8F585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wordpress</a:t>
            </a:r>
            <a:r>
              <a:rPr lang="en-US" dirty="0"/>
              <a:t>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81CA-6F3E-49CD-83A8-E158EB87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docker run  --name </a:t>
            </a:r>
            <a:r>
              <a:rPr lang="en-US" dirty="0" err="1"/>
              <a:t>wordpress</a:t>
            </a:r>
            <a:r>
              <a:rPr lang="en-US" dirty="0"/>
              <a:t> –</a:t>
            </a:r>
            <a:r>
              <a:rPr lang="en-US" dirty="0" err="1"/>
              <a:t>dp</a:t>
            </a:r>
            <a:r>
              <a:rPr lang="en-US" dirty="0"/>
              <a:t> 3000:80 </a:t>
            </a:r>
            <a:r>
              <a:rPr lang="en-US" dirty="0" err="1"/>
              <a:t>wordpress</a:t>
            </a:r>
          </a:p>
          <a:p>
            <a:endParaRPr lang="en-US" dirty="0"/>
          </a:p>
          <a:p>
            <a:r>
              <a:rPr lang="en-US" dirty="0"/>
              <a:t>With docker-compose: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Create a docker-</a:t>
            </a:r>
            <a:r>
              <a:rPr lang="en-US" dirty="0" err="1"/>
              <a:t>compose.yaml</a:t>
            </a:r>
            <a:r>
              <a:rPr lang="en-US" dirty="0"/>
              <a:t> file.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Run: docker-compose up –d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To stop: </a:t>
            </a:r>
            <a:r>
              <a:rPr lang="en-US" dirty="0">
                <a:ea typeface="+mn-lt"/>
                <a:cs typeface="+mn-lt"/>
              </a:rPr>
              <a:t>docker-compose down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To remove: docker-compose down</a:t>
            </a:r>
          </a:p>
        </p:txBody>
      </p:sp>
    </p:spTree>
    <p:extLst>
      <p:ext uri="{BB962C8B-B14F-4D97-AF65-F5344CB8AC3E}">
        <p14:creationId xmlns:p14="http://schemas.microsoft.com/office/powerpoint/2010/main" val="62874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385F-0F20-AA0C-7BAE-C0E1E0A7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652E-5A91-05FF-696F-D7FD275A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default create a network too.</a:t>
            </a:r>
          </a:p>
          <a:p>
            <a:r>
              <a:rPr lang="en-US" dirty="0"/>
              <a:t>Refer the following docker command:</a:t>
            </a:r>
          </a:p>
          <a:p>
            <a:r>
              <a:rPr lang="en-US" dirty="0"/>
              <a:t>docker network create </a:t>
            </a:r>
            <a:r>
              <a:rPr lang="en-US" dirty="0" err="1"/>
              <a:t>wordpress_net</a:t>
            </a:r>
            <a:r>
              <a:rPr lang="en-US"/>
              <a:t> --subnet 192.168.99.0/24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8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Docker Compose</vt:lpstr>
      <vt:lpstr>Problem</vt:lpstr>
      <vt:lpstr>Docker compose</vt:lpstr>
      <vt:lpstr>YAML file</vt:lpstr>
      <vt:lpstr>JSON file</vt:lpstr>
      <vt:lpstr>YAML file</vt:lpstr>
      <vt:lpstr>Create a wordpress container</vt:lpstr>
      <vt:lpstr>Docker 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192</cp:revision>
  <dcterms:created xsi:type="dcterms:W3CDTF">2024-04-23T06:59:31Z</dcterms:created>
  <dcterms:modified xsi:type="dcterms:W3CDTF">2024-04-25T19:03:01Z</dcterms:modified>
</cp:coreProperties>
</file>